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61"/>
  </p:notesMasterIdLst>
  <p:sldIdLst>
    <p:sldId id="256" r:id="rId4"/>
    <p:sldId id="297" r:id="rId5"/>
    <p:sldId id="264" r:id="rId6"/>
    <p:sldId id="261" r:id="rId7"/>
    <p:sldId id="301" r:id="rId8"/>
    <p:sldId id="321" r:id="rId9"/>
    <p:sldId id="303" r:id="rId10"/>
    <p:sldId id="302" r:id="rId11"/>
    <p:sldId id="307" r:id="rId12"/>
    <p:sldId id="305" r:id="rId13"/>
    <p:sldId id="308" r:id="rId14"/>
    <p:sldId id="306" r:id="rId15"/>
    <p:sldId id="309" r:id="rId16"/>
    <p:sldId id="310" r:id="rId17"/>
    <p:sldId id="311" r:id="rId18"/>
    <p:sldId id="312" r:id="rId19"/>
    <p:sldId id="313" r:id="rId20"/>
    <p:sldId id="314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277" r:id="rId39"/>
    <p:sldId id="273" r:id="rId40"/>
    <p:sldId id="267" r:id="rId41"/>
    <p:sldId id="340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64" r:id="rId51"/>
    <p:sldId id="365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39" r:id="rId6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2BF27"/>
    <a:srgbClr val="FFCE2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3243" autoAdjust="0"/>
    <p:restoredTop sz="94660"/>
  </p:normalViewPr>
  <p:slideViewPr>
    <p:cSldViewPr>
      <p:cViewPr varScale="1">
        <p:scale>
          <a:sx n="67" d="100"/>
          <a:sy n="67" d="100"/>
        </p:scale>
        <p:origin x="-77" y="-907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=""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=""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=""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=""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=""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=""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=""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=""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=""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=""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=""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=""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7">
              <a:extLst>
                <a:ext uri="{FF2B5EF4-FFF2-40B4-BE49-F238E27FC236}">
                  <a16:creationId xmlns=""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6" name="그룹 8">
                <a:extLst>
                  <a:ext uri="{FF2B5EF4-FFF2-40B4-BE49-F238E27FC236}">
                    <a16:creationId xmlns=""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=""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=""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=""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=""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=""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=""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=""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=""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=""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=""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=""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=""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=""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=""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=""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=""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=""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=""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=""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=""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=""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=""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=""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=""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=""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=""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=""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=""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=""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=""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=""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=""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=""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=""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=""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=""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=""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=""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=""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=""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=""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=""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=""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=""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=""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=""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=""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=""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=""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=""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=""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=""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=""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=""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=""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=""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=""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=""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=""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=""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=""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=""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=""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=""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=""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=""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=""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=""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=""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=""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=""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=""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=""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=""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=""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=""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3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san%20hang%20ngoai\OneDrive\Documents\t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san%20hang%20ngoai\OneDrive\Documents\o.mp4" TargetMode="External"/><Relationship Id="rId1" Type="http://schemas.openxmlformats.org/officeDocument/2006/relationships/video" Target="file:///C:\Users\san%20hang%20ngoai\OneDrive\Documents\l.mp4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san%20hang%20ngoai\OneDrive\Documents\g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san%20hang%20ngoai\OneDrive\Documents\set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san%20hang%20ngoai\OneDrive\Documents\video-1559135573%20(online-video-cutter.com).mp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san%20hang%20ngoai\OneDrive\Documents\s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Káº¿t quáº£ hÃ¬nh áº£nh cho andro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0"/>
            <a:ext cx="9982200" cy="6384448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1123950"/>
            <a:ext cx="3943672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4000" dirty="0" smtClean="0">
                <a:solidFill>
                  <a:schemeClr val="bg1"/>
                </a:solidFill>
              </a:rPr>
              <a:t>My Stock Exchange 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28600" y="1504950"/>
            <a:ext cx="2438400" cy="23622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Ứng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dụng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theo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dõi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tình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hình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chứng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khoán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trên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 mobile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600" y="514350"/>
            <a:ext cx="4564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00B0F0"/>
                </a:solidFill>
                <a:latin typeface="Calibri" pitchFamily="34" charset="0"/>
                <a:cs typeface="Arial" pitchFamily="34" charset="0"/>
              </a:rPr>
              <a:t>Ho Chi Minh City University of Technology</a:t>
            </a:r>
          </a:p>
          <a:p>
            <a:pPr algn="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Arial" pitchFamily="34" charset="0"/>
              </a:rPr>
              <a:t>Software Engineering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49154" name="Picture 2" descr="HÃ¬nh áº£nh cÃ³ liÃªn qu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00" y="361950"/>
            <a:ext cx="838200" cy="855335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/>
        </p:nvCxnSpPr>
        <p:spPr>
          <a:xfrm>
            <a:off x="304800" y="4171950"/>
            <a:ext cx="1295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0800" y="4171950"/>
            <a:ext cx="228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58000" y="4171950"/>
            <a:ext cx="228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077200" y="4171950"/>
            <a:ext cx="1600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6681" y="1123950"/>
            <a:ext cx="45719" cy="144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1841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 smtClean="0"/>
              <a:t>Nhóm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năng</a:t>
            </a:r>
            <a:r>
              <a:rPr lang="en-US" sz="2400" b="1" dirty="0" smtClean="0"/>
              <a:t> database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6600" y="895350"/>
            <a:ext cx="525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7: </a:t>
            </a:r>
          </a:p>
          <a:p>
            <a:pPr lvl="2"/>
            <a:r>
              <a:rPr lang="en-US" sz="1400" dirty="0" smtClean="0"/>
              <a:t>Database </a:t>
            </a:r>
            <a:r>
              <a:rPr lang="en-US" sz="1400" dirty="0" err="1" smtClean="0"/>
              <a:t>nhận</a:t>
            </a:r>
            <a:r>
              <a:rPr lang="en-US" sz="1400" dirty="0" smtClean="0"/>
              <a:t> </a:t>
            </a:r>
            <a:r>
              <a:rPr lang="en-US" sz="1400" dirty="0" err="1" smtClean="0"/>
              <a:t>yều</a:t>
            </a:r>
            <a:r>
              <a:rPr lang="en-US" sz="1400" dirty="0" smtClean="0"/>
              <a:t> </a:t>
            </a:r>
            <a:r>
              <a:rPr lang="en-US" sz="1400" dirty="0" err="1" smtClean="0"/>
              <a:t>cầu</a:t>
            </a:r>
            <a:r>
              <a:rPr lang="en-US" sz="1400" dirty="0" smtClean="0"/>
              <a:t> </a:t>
            </a:r>
            <a:r>
              <a:rPr lang="en-US" sz="1400" dirty="0" err="1" smtClean="0"/>
              <a:t>lấy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mà</a:t>
            </a:r>
            <a:r>
              <a:rPr lang="en-US" sz="1400" dirty="0" smtClean="0"/>
              <a:t> </a:t>
            </a:r>
            <a:r>
              <a:rPr lang="en-US" sz="1400" dirty="0" err="1" smtClean="0"/>
              <a:t>hệ</a:t>
            </a:r>
            <a:r>
              <a:rPr lang="en-US" sz="1400" dirty="0" smtClean="0"/>
              <a:t> </a:t>
            </a:r>
            <a:r>
              <a:rPr lang="en-US" sz="1400" dirty="0" err="1" smtClean="0"/>
              <a:t>thống</a:t>
            </a:r>
            <a:r>
              <a:rPr lang="en-US" sz="1400" dirty="0" smtClean="0"/>
              <a:t> </a:t>
            </a:r>
          </a:p>
          <a:p>
            <a:pPr lvl="2"/>
            <a:r>
              <a:rPr lang="en-US" sz="1400" dirty="0" err="1" smtClean="0"/>
              <a:t>yêu</a:t>
            </a:r>
            <a:r>
              <a:rPr lang="en-US" sz="1400" dirty="0" smtClean="0"/>
              <a:t> </a:t>
            </a:r>
            <a:r>
              <a:rPr lang="en-US" sz="1400" dirty="0" err="1" smtClean="0"/>
              <a:t>cầu</a:t>
            </a:r>
            <a:endParaRPr lang="en-US" sz="14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 năng 8: </a:t>
            </a:r>
          </a:p>
          <a:p>
            <a:pPr lvl="2"/>
            <a:r>
              <a:rPr lang="en-US" sz="1400" dirty="0" err="1" smtClean="0"/>
              <a:t>Trả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về</a:t>
            </a:r>
            <a:r>
              <a:rPr lang="en-US" sz="1400" dirty="0" smtClean="0"/>
              <a:t> </a:t>
            </a:r>
            <a:r>
              <a:rPr lang="en-US" sz="1400" dirty="0" err="1" smtClean="0"/>
              <a:t>hệ</a:t>
            </a:r>
            <a:r>
              <a:rPr lang="en-US" sz="1400" dirty="0" smtClean="0"/>
              <a:t> </a:t>
            </a:r>
            <a:r>
              <a:rPr lang="en-US" sz="1400" dirty="0" err="1" smtClean="0"/>
              <a:t>thống</a:t>
            </a:r>
            <a:endParaRPr lang="en-US" sz="14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 năng 9: 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Yêu</a:t>
            </a:r>
            <a:r>
              <a:rPr lang="en-US" sz="1400" dirty="0" smtClean="0"/>
              <a:t> </a:t>
            </a:r>
            <a:r>
              <a:rPr lang="en-US" sz="1400" dirty="0" err="1" smtClean="0"/>
              <a:t>cầu</a:t>
            </a:r>
            <a:r>
              <a:rPr lang="en-US" sz="1400" dirty="0" smtClean="0"/>
              <a:t> </a:t>
            </a:r>
            <a:r>
              <a:rPr lang="en-US" sz="1400" dirty="0" err="1" smtClean="0"/>
              <a:t>cập</a:t>
            </a:r>
            <a:r>
              <a:rPr lang="en-US" sz="1400" dirty="0" smtClean="0"/>
              <a:t> </a:t>
            </a:r>
            <a:r>
              <a:rPr lang="en-US" sz="1400" dirty="0" err="1" smtClean="0"/>
              <a:t>nhật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qua API</a:t>
            </a:r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 năng 10: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Cập</a:t>
            </a:r>
            <a:r>
              <a:rPr lang="en-US" sz="1400" dirty="0" smtClean="0"/>
              <a:t> </a:t>
            </a:r>
            <a:r>
              <a:rPr lang="en-US" sz="1400" dirty="0" err="1" smtClean="0"/>
              <a:t>nhật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được</a:t>
            </a:r>
            <a:r>
              <a:rPr lang="en-US" sz="1400" dirty="0" smtClean="0"/>
              <a:t> </a:t>
            </a:r>
            <a:r>
              <a:rPr lang="en-US" sz="1400" dirty="0" err="1" smtClean="0"/>
              <a:t>lấy</a:t>
            </a:r>
            <a:r>
              <a:rPr lang="en-US" sz="1400" dirty="0" smtClean="0"/>
              <a:t> </a:t>
            </a:r>
            <a:r>
              <a:rPr lang="en-US" sz="1400" dirty="0" err="1" smtClean="0"/>
              <a:t>từ</a:t>
            </a:r>
            <a:r>
              <a:rPr lang="en-US" sz="1400" dirty="0" smtClean="0"/>
              <a:t> internet </a:t>
            </a:r>
            <a:r>
              <a:rPr lang="en-US" sz="1400" dirty="0" err="1" smtClean="0"/>
              <a:t>vào</a:t>
            </a:r>
            <a:r>
              <a:rPr lang="en-US" sz="1400" dirty="0" smtClean="0"/>
              <a:t> </a:t>
            </a:r>
            <a:r>
              <a:rPr lang="en-US" sz="1400" dirty="0" err="1" smtClean="0"/>
              <a:t>databse</a:t>
            </a:r>
            <a:endParaRPr lang="en-US" sz="14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 năng 11: </a:t>
            </a:r>
          </a:p>
          <a:p>
            <a:pPr lvl="2"/>
            <a:r>
              <a:rPr lang="en-US" sz="1400" dirty="0" err="1" smtClean="0"/>
              <a:t>Tìm</a:t>
            </a:r>
            <a:r>
              <a:rPr lang="en-US" sz="1400" dirty="0" smtClean="0"/>
              <a:t> </a:t>
            </a:r>
            <a:r>
              <a:rPr lang="en-US" sz="1400" dirty="0" err="1" smtClean="0"/>
              <a:t>kiếm</a:t>
            </a:r>
            <a:r>
              <a:rPr lang="en-US" sz="1400" dirty="0" smtClean="0"/>
              <a:t>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dirty="0" err="1" smtClean="0"/>
              <a:t>xác</a:t>
            </a:r>
            <a:r>
              <a:rPr lang="en-US" sz="1400" dirty="0" smtClean="0"/>
              <a:t> </a:t>
            </a:r>
            <a:r>
              <a:rPr lang="en-US" sz="1400" dirty="0" err="1" smtClean="0"/>
              <a:t>định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mà</a:t>
            </a:r>
            <a:r>
              <a:rPr lang="en-US" sz="1400" dirty="0" smtClean="0"/>
              <a:t> </a:t>
            </a:r>
            <a:r>
              <a:rPr lang="en-US" sz="1400" dirty="0" err="1" smtClean="0"/>
              <a:t>hệ</a:t>
            </a:r>
            <a:r>
              <a:rPr lang="en-US" sz="1400" dirty="0" smtClean="0"/>
              <a:t> </a:t>
            </a:r>
            <a:r>
              <a:rPr lang="en-US" sz="1400" dirty="0" err="1" smtClean="0"/>
              <a:t>thống</a:t>
            </a:r>
            <a:r>
              <a:rPr lang="en-US" sz="1400" dirty="0" smtClean="0"/>
              <a:t> </a:t>
            </a:r>
            <a:r>
              <a:rPr lang="en-US" sz="1400" dirty="0" err="1" smtClean="0"/>
              <a:t>cần</a:t>
            </a:r>
            <a:r>
              <a:rPr lang="en-US" sz="1400" dirty="0" smtClean="0"/>
              <a:t>, </a:t>
            </a:r>
          </a:p>
          <a:p>
            <a:pPr lvl="2"/>
            <a:r>
              <a:rPr lang="en-US" sz="1400" dirty="0" err="1" smtClean="0"/>
              <a:t>nếu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mà</a:t>
            </a:r>
            <a:r>
              <a:rPr lang="en-US" sz="1400" dirty="0" smtClean="0"/>
              <a:t> </a:t>
            </a:r>
            <a:r>
              <a:rPr lang="en-US" sz="1400" dirty="0" err="1" smtClean="0"/>
              <a:t>hệ</a:t>
            </a:r>
            <a:r>
              <a:rPr lang="en-US" sz="1400" dirty="0" smtClean="0"/>
              <a:t> </a:t>
            </a:r>
            <a:r>
              <a:rPr lang="en-US" sz="1400" dirty="0" err="1" smtClean="0"/>
              <a:t>thống</a:t>
            </a:r>
            <a:r>
              <a:rPr lang="en-US" sz="1400" dirty="0" smtClean="0"/>
              <a:t> </a:t>
            </a:r>
            <a:r>
              <a:rPr lang="en-US" sz="1400" dirty="0" err="1" smtClean="0"/>
              <a:t>cần</a:t>
            </a:r>
            <a:r>
              <a:rPr lang="en-US" sz="1400" dirty="0" smtClean="0"/>
              <a:t> </a:t>
            </a:r>
            <a:r>
              <a:rPr lang="en-US" sz="1400" dirty="0" err="1" smtClean="0"/>
              <a:t>chưa</a:t>
            </a:r>
            <a:r>
              <a:rPr lang="en-US" sz="1400" dirty="0" smtClean="0"/>
              <a:t> </a:t>
            </a:r>
            <a:r>
              <a:rPr lang="en-US" sz="1400" dirty="0" err="1" smtClean="0"/>
              <a:t>có</a:t>
            </a:r>
            <a:r>
              <a:rPr lang="en-US" sz="1400" dirty="0" smtClean="0"/>
              <a:t> </a:t>
            </a:r>
            <a:r>
              <a:rPr lang="en-US" sz="1400" dirty="0" err="1" smtClean="0"/>
              <a:t>trên</a:t>
            </a:r>
            <a:r>
              <a:rPr lang="en-US" sz="1400" dirty="0" smtClean="0"/>
              <a:t> </a:t>
            </a:r>
          </a:p>
          <a:p>
            <a:pPr lvl="2"/>
            <a:r>
              <a:rPr lang="en-US" sz="1400" dirty="0" smtClean="0"/>
              <a:t>database </a:t>
            </a:r>
            <a:r>
              <a:rPr lang="en-US" sz="1400" dirty="0" err="1" smtClean="0"/>
              <a:t>thì</a:t>
            </a:r>
            <a:r>
              <a:rPr lang="en-US" sz="1400" dirty="0" smtClean="0"/>
              <a:t> </a:t>
            </a:r>
            <a:r>
              <a:rPr lang="en-US" sz="1400" dirty="0" err="1" smtClean="0"/>
              <a:t>làm</a:t>
            </a:r>
            <a:r>
              <a:rPr lang="en-US" sz="1400" dirty="0" smtClean="0"/>
              <a:t> </a:t>
            </a:r>
            <a:r>
              <a:rPr lang="en-US" sz="1400" dirty="0" err="1" smtClean="0"/>
              <a:t>mới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</a:t>
            </a:r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 năng 12: 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Gọi</a:t>
            </a:r>
            <a:r>
              <a:rPr lang="en-US" sz="1400" dirty="0" smtClean="0"/>
              <a:t> API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dirty="0" err="1" smtClean="0"/>
              <a:t>lấy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cần</a:t>
            </a:r>
            <a:r>
              <a:rPr lang="en-US" sz="1400" dirty="0" smtClean="0"/>
              <a:t> </a:t>
            </a:r>
            <a:r>
              <a:rPr lang="en-US" sz="1400" dirty="0" err="1" smtClean="0"/>
              <a:t>thiết</a:t>
            </a:r>
            <a:r>
              <a:rPr lang="en-US" sz="1400" dirty="0" smtClean="0"/>
              <a:t> </a:t>
            </a:r>
            <a:r>
              <a:rPr lang="en-US" sz="1400" dirty="0" err="1" smtClean="0"/>
              <a:t>từ</a:t>
            </a:r>
            <a:r>
              <a:rPr lang="en-US" sz="1400" dirty="0" smtClean="0"/>
              <a:t> internet </a:t>
            </a:r>
            <a:r>
              <a:rPr lang="en-US" sz="1400" dirty="0" err="1" smtClean="0"/>
              <a:t>về</a:t>
            </a:r>
            <a:endParaRPr lang="en-US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 smtClean="0"/>
              <a:t>Nhóm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năng</a:t>
            </a:r>
            <a:r>
              <a:rPr lang="en-US" sz="2400" b="1" dirty="0" smtClean="0"/>
              <a:t> database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047750"/>
            <a:ext cx="3574168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7588" name="AutoShape 4" descr="Káº¿t quáº£ hÃ¬nh áº£nh cho lup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2" descr="HÃ¬nh áº£nh cÃ³ liÃªn qu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1733550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4" name="Picture 6" descr="Káº¿t quáº£ hÃ¬nh áº£nh cho 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66800" y="-2152650"/>
            <a:ext cx="12192000" cy="812482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962400" y="1885950"/>
            <a:ext cx="5181600" cy="16002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3. App UI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Káº¿t quáº£ hÃ¬nh áº£nh cho software modu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57200" y="666750"/>
            <a:ext cx="4088130" cy="331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1: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tracking list</a:t>
            </a: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9800" y="3100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39433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4" name="t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24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2: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9800" y="3100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39433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" name="l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528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o.mp4">
            <a:hlinkClick r:id="" action="ppaction://media"/>
          </p:cNvPr>
          <p:cNvPicPr>
            <a:picLocks noRo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6248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3: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9800" y="3100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g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24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4: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set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24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5: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video-1559135573 (online-video-cutter.com)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24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6: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 err="1" smtClean="0"/>
              <a:t>khoán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s.mp4">
            <a:hlinkClick r:id="" action="ppaction://media"/>
          </p:cNvPr>
          <p:cNvPicPr>
            <a:picLocks noRo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24400" y="1200150"/>
            <a:ext cx="2057400" cy="366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Káº¿t quáº£ hÃ¬nh áº£nh cho stock"/>
          <p:cNvPicPr>
            <a:picLocks noChangeAspect="1" noChangeArrowheads="1"/>
          </p:cNvPicPr>
          <p:nvPr/>
        </p:nvPicPr>
        <p:blipFill>
          <a:blip r:embed="rId2">
            <a:lum bright="40000" contrast="-36000"/>
          </a:blip>
          <a:srcRect/>
          <a:stretch>
            <a:fillRect/>
          </a:stretch>
        </p:blipFill>
        <p:spPr bwMode="auto">
          <a:xfrm>
            <a:off x="-4267200" y="-1162050"/>
            <a:ext cx="13919200" cy="104394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10000" y="1962150"/>
            <a:ext cx="5334000" cy="16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4. User Story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3105150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Nhóm</a:t>
            </a:r>
            <a:r>
              <a:rPr lang="en-US" b="1" dirty="0" smtClean="0"/>
              <a:t> 8</a:t>
            </a:r>
          </a:p>
          <a:p>
            <a:endParaRPr lang="en-US" b="1" dirty="0" smtClean="0"/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Lương</a:t>
            </a:r>
            <a:r>
              <a:rPr lang="en-US" dirty="0" smtClean="0"/>
              <a:t> </a:t>
            </a:r>
            <a:r>
              <a:rPr lang="en-US" dirty="0" err="1" smtClean="0"/>
              <a:t>Quốc</a:t>
            </a:r>
            <a:r>
              <a:rPr lang="en-US" dirty="0" smtClean="0"/>
              <a:t> </a:t>
            </a:r>
            <a:r>
              <a:rPr lang="en-US" dirty="0" err="1" smtClean="0"/>
              <a:t>Huy</a:t>
            </a:r>
            <a:r>
              <a:rPr lang="en-US" dirty="0" smtClean="0"/>
              <a:t> 		1711521</a:t>
            </a:r>
          </a:p>
          <a:p>
            <a:r>
              <a:rPr lang="en-US" dirty="0" err="1" smtClean="0"/>
              <a:t>Đặng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Phúc</a:t>
            </a:r>
            <a:r>
              <a:rPr lang="en-US" dirty="0" smtClean="0"/>
              <a:t> 		1712657</a:t>
            </a:r>
          </a:p>
          <a:p>
            <a:r>
              <a:rPr lang="vi-VN" dirty="0" smtClean="0"/>
              <a:t>Dương Quang Huy</a:t>
            </a:r>
            <a:r>
              <a:rPr lang="en-US" dirty="0" smtClean="0"/>
              <a:t>		</a:t>
            </a:r>
            <a:r>
              <a:rPr lang="vi-VN" dirty="0" smtClean="0"/>
              <a:t>1711473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hevron 48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1258372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User story:  </a:t>
            </a:r>
          </a:p>
          <a:p>
            <a:pPr>
              <a:defRPr/>
            </a:pPr>
            <a:r>
              <a:rPr lang="en-US" sz="2400" dirty="0" err="1" smtClean="0"/>
              <a:t>MyStock</a:t>
            </a:r>
            <a:r>
              <a:rPr lang="en-US" sz="2400" dirty="0" smtClean="0"/>
              <a:t> Module Front-End</a:t>
            </a:r>
            <a:endParaRPr lang="en-US" sz="2400" b="1" dirty="0" smtClean="0"/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0400" y="1352550"/>
            <a:ext cx="548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đăng</a:t>
            </a:r>
            <a:r>
              <a:rPr lang="en-US" sz="1500" dirty="0" smtClean="0"/>
              <a:t> </a:t>
            </a:r>
            <a:r>
              <a:rPr lang="en-US" sz="1500" dirty="0" err="1" smtClean="0"/>
              <a:t>nhập</a:t>
            </a:r>
            <a:r>
              <a:rPr lang="en-US" sz="1500" dirty="0" smtClean="0"/>
              <a:t> </a:t>
            </a:r>
            <a:r>
              <a:rPr lang="en-US" sz="1500" dirty="0" err="1" smtClean="0"/>
              <a:t>vào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cá</a:t>
            </a:r>
            <a:r>
              <a:rPr lang="en-US" sz="1500" dirty="0" smtClean="0"/>
              <a:t> </a:t>
            </a:r>
            <a:r>
              <a:rPr lang="en-US" sz="1500" dirty="0" err="1" smtClean="0"/>
              <a:t>nhân</a:t>
            </a:r>
            <a:r>
              <a:rPr lang="en-US" sz="1500" dirty="0" smtClean="0"/>
              <a:t> </a:t>
            </a:r>
            <a:r>
              <a:rPr lang="en-US" sz="1500" dirty="0" err="1" smtClean="0"/>
              <a:t>hoá</a:t>
            </a:r>
            <a:r>
              <a:rPr lang="en-US" sz="1500" dirty="0" smtClean="0"/>
              <a:t> </a:t>
            </a:r>
            <a:r>
              <a:rPr lang="en-US" sz="1500" dirty="0" err="1" smtClean="0"/>
              <a:t>hoặc</a:t>
            </a:r>
            <a:r>
              <a:rPr lang="en-US" sz="1500" dirty="0" smtClean="0"/>
              <a:t> </a:t>
            </a:r>
            <a:r>
              <a:rPr lang="en-US" sz="1500" dirty="0" err="1" smtClean="0"/>
              <a:t>không</a:t>
            </a:r>
            <a:r>
              <a:rPr lang="en-US" sz="1500" dirty="0" smtClean="0"/>
              <a:t> </a:t>
            </a:r>
            <a:r>
              <a:rPr lang="en-US" sz="1500" dirty="0" err="1" smtClean="0"/>
              <a:t>cần</a:t>
            </a:r>
            <a:r>
              <a:rPr lang="en-US" sz="1500" dirty="0" smtClean="0"/>
              <a:t> </a:t>
            </a:r>
            <a:r>
              <a:rPr lang="en-US" sz="1500" dirty="0" err="1" smtClean="0"/>
              <a:t>tài</a:t>
            </a:r>
            <a:r>
              <a:rPr lang="en-US" sz="1500" dirty="0" smtClean="0"/>
              <a:t> </a:t>
            </a:r>
            <a:r>
              <a:rPr lang="en-US" sz="1500" dirty="0" err="1" smtClean="0"/>
              <a:t>khoản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chức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đăng</a:t>
            </a:r>
            <a:r>
              <a:rPr lang="en-US" sz="1500" dirty="0" smtClean="0"/>
              <a:t> </a:t>
            </a:r>
            <a:r>
              <a:rPr lang="en-US" sz="1500" dirty="0" err="1" smtClean="0"/>
              <a:t>nhập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  <a:r>
              <a:rPr lang="en-US" sz="1500" dirty="0" err="1" smtClean="0"/>
              <a:t>khách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cơ</a:t>
            </a:r>
            <a:r>
              <a:rPr lang="en-US" sz="1500" dirty="0" smtClean="0"/>
              <a:t> </a:t>
            </a:r>
            <a:r>
              <a:rPr lang="en-US" sz="1500" dirty="0" err="1" smtClean="0"/>
              <a:t>chế</a:t>
            </a:r>
            <a:r>
              <a:rPr lang="en-US" sz="1500" dirty="0" smtClean="0"/>
              <a:t> </a:t>
            </a:r>
            <a:r>
              <a:rPr lang="en-US" sz="1500" dirty="0" err="1" smtClean="0"/>
              <a:t>quản</a:t>
            </a:r>
            <a:r>
              <a:rPr lang="en-US" sz="1500" dirty="0" smtClean="0"/>
              <a:t> </a:t>
            </a:r>
            <a:r>
              <a:rPr lang="en-US" sz="1500" dirty="0" err="1" smtClean="0"/>
              <a:t>lí</a:t>
            </a:r>
            <a:r>
              <a:rPr lang="en-US" sz="1500" dirty="0" smtClean="0"/>
              <a:t> </a:t>
            </a:r>
            <a:r>
              <a:rPr lang="en-US" sz="1500" dirty="0" err="1" smtClean="0"/>
              <a:t>nhiều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  <a:r>
              <a:rPr lang="en-US" sz="1500" dirty="0" err="1" smtClean="0"/>
              <a:t>nhiều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thể</a:t>
            </a:r>
            <a:r>
              <a:rPr lang="en-US" sz="1500" dirty="0" smtClean="0"/>
              <a:t> </a:t>
            </a:r>
            <a:r>
              <a:rPr lang="en-US" sz="1500" dirty="0" err="1" smtClean="0"/>
              <a:t>tạo</a:t>
            </a:r>
            <a:r>
              <a:rPr lang="en-US" sz="1500" dirty="0" smtClean="0"/>
              <a:t> </a:t>
            </a:r>
            <a:r>
              <a:rPr lang="en-US" sz="1500" dirty="0" err="1" smtClean="0"/>
              <a:t>tài</a:t>
            </a:r>
            <a:r>
              <a:rPr lang="en-US" sz="1500" dirty="0" smtClean="0"/>
              <a:t> </a:t>
            </a:r>
            <a:r>
              <a:rPr lang="en-US" sz="1500" dirty="0" err="1" smtClean="0"/>
              <a:t>khoản</a:t>
            </a:r>
            <a:r>
              <a:rPr lang="en-US" sz="1500" dirty="0" smtClean="0"/>
              <a:t> </a:t>
            </a:r>
            <a:r>
              <a:rPr lang="en-US" sz="1500" dirty="0" err="1" smtClean="0"/>
              <a:t>và</a:t>
            </a:r>
            <a:r>
              <a:rPr lang="en-US" sz="1500" dirty="0" smtClean="0"/>
              <a:t> </a:t>
            </a:r>
            <a:r>
              <a:rPr lang="en-US" sz="1500" dirty="0" err="1" smtClean="0"/>
              <a:t>hoạt</a:t>
            </a:r>
            <a:r>
              <a:rPr lang="en-US" sz="1500" dirty="0" smtClean="0"/>
              <a:t> </a:t>
            </a:r>
            <a:r>
              <a:rPr lang="en-US" sz="1500" dirty="0" err="1" smtClean="0"/>
              <a:t>động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như</a:t>
            </a:r>
            <a:r>
              <a:rPr lang="en-US" sz="1500" dirty="0" smtClean="0"/>
              <a:t> </a:t>
            </a:r>
            <a:r>
              <a:rPr lang="en-US" sz="1500" dirty="0" err="1" smtClean="0"/>
              <a:t>nhau</a:t>
            </a:r>
            <a:r>
              <a:rPr lang="en-US" sz="1500" dirty="0" smtClean="0"/>
              <a:t> </a:t>
            </a:r>
            <a:r>
              <a:rPr lang="en-US" sz="1500" dirty="0" err="1" smtClean="0"/>
              <a:t>trên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sàn</a:t>
            </a:r>
            <a:r>
              <a:rPr lang="en-US" sz="1500" dirty="0" smtClean="0"/>
              <a:t> </a:t>
            </a:r>
            <a:r>
              <a:rPr lang="en-US" sz="1500" dirty="0" err="1" smtClean="0"/>
              <a:t>chứng</a:t>
            </a:r>
            <a:r>
              <a:rPr lang="en-US" sz="1500" dirty="0" smtClean="0"/>
              <a:t> </a:t>
            </a:r>
            <a:r>
              <a:rPr lang="en-US" sz="1500" dirty="0" err="1" smtClean="0"/>
              <a:t>khóa</a:t>
            </a:r>
            <a:r>
              <a:rPr lang="en-US" sz="1500" dirty="0" smtClean="0"/>
              <a:t> </a:t>
            </a:r>
            <a:r>
              <a:rPr lang="en-US" sz="1500" dirty="0" err="1" smtClean="0"/>
              <a:t>này</a:t>
            </a:r>
            <a:endParaRPr lang="en-US" sz="1500" dirty="0" smtClean="0"/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nhu</a:t>
            </a:r>
            <a:r>
              <a:rPr lang="en-US" sz="1500" dirty="0" smtClean="0"/>
              <a:t> </a:t>
            </a:r>
            <a:r>
              <a:rPr lang="en-US" sz="1500" dirty="0" err="1" smtClean="0"/>
              <a:t>cầu</a:t>
            </a:r>
            <a:r>
              <a:rPr lang="en-US" sz="1500" dirty="0" smtClean="0"/>
              <a:t> </a:t>
            </a:r>
            <a:r>
              <a:rPr lang="en-US" sz="1500" dirty="0" err="1" smtClean="0"/>
              <a:t>tìm</a:t>
            </a:r>
            <a:r>
              <a:rPr lang="en-US" sz="1500" dirty="0" smtClean="0"/>
              <a:t> </a:t>
            </a:r>
            <a:r>
              <a:rPr lang="en-US" sz="1500" dirty="0" err="1" smtClean="0"/>
              <a:t>kiếm</a:t>
            </a:r>
            <a:r>
              <a:rPr lang="en-US" sz="1500" dirty="0" smtClean="0"/>
              <a:t> </a:t>
            </a:r>
            <a:r>
              <a:rPr lang="en-US" sz="1500" dirty="0" err="1" smtClean="0"/>
              <a:t>mã</a:t>
            </a:r>
            <a:r>
              <a:rPr lang="en-US" sz="1500" dirty="0" smtClean="0"/>
              <a:t> </a:t>
            </a:r>
            <a:r>
              <a:rPr lang="en-US" sz="1500" dirty="0" err="1" smtClean="0"/>
              <a:t>mà</a:t>
            </a:r>
            <a:r>
              <a:rPr lang="en-US" sz="1500" dirty="0" smtClean="0"/>
              <a:t> </a:t>
            </a:r>
            <a:r>
              <a:rPr lang="en-US" sz="1500" dirty="0" err="1" smtClean="0"/>
              <a:t>mình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mong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tính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tìm</a:t>
            </a:r>
            <a:r>
              <a:rPr lang="en-US" sz="1500" dirty="0" smtClean="0"/>
              <a:t> </a:t>
            </a:r>
            <a:r>
              <a:rPr lang="en-US" sz="1500" dirty="0" err="1" smtClean="0"/>
              <a:t>kiếm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tuỳ</a:t>
            </a:r>
            <a:r>
              <a:rPr lang="en-US" sz="1500" dirty="0" smtClean="0"/>
              <a:t> </a:t>
            </a:r>
            <a:r>
              <a:rPr lang="en-US" sz="1500" dirty="0" err="1" smtClean="0"/>
              <a:t>chỉnh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theo</a:t>
            </a:r>
            <a:r>
              <a:rPr lang="en-US" sz="1500" dirty="0" smtClean="0"/>
              <a:t> </a:t>
            </a:r>
            <a:r>
              <a:rPr lang="en-US" sz="1500" dirty="0" err="1" smtClean="0"/>
              <a:t>mong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chức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tuỳ</a:t>
            </a:r>
            <a:r>
              <a:rPr lang="en-US" sz="1500" dirty="0" smtClean="0"/>
              <a:t> </a:t>
            </a:r>
            <a:r>
              <a:rPr lang="en-US" sz="1500" dirty="0" err="1" smtClean="0"/>
              <a:t>chỉnh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 </a:t>
            </a:r>
            <a:r>
              <a:rPr lang="en-US" sz="1500" dirty="0" err="1" smtClean="0"/>
              <a:t>dễ</a:t>
            </a:r>
            <a:r>
              <a:rPr lang="en-US" sz="1500" dirty="0" smtClean="0"/>
              <a:t> </a:t>
            </a:r>
            <a:r>
              <a:rPr lang="en-US" sz="1500" dirty="0" err="1" smtClean="0"/>
              <a:t>sử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hơn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nhu</a:t>
            </a:r>
            <a:r>
              <a:rPr lang="en-US" sz="1500" dirty="0" smtClean="0"/>
              <a:t> </a:t>
            </a:r>
            <a:r>
              <a:rPr lang="en-US" sz="1500" dirty="0" err="1" smtClean="0"/>
              <a:t>cầu</a:t>
            </a:r>
            <a:r>
              <a:rPr lang="en-US" sz="1500" dirty="0" smtClean="0"/>
              <a:t> </a:t>
            </a:r>
            <a:r>
              <a:rPr lang="en-US" sz="1500" dirty="0" err="1" smtClean="0"/>
              <a:t>xem</a:t>
            </a:r>
            <a:r>
              <a:rPr lang="en-US" sz="1500" dirty="0" smtClean="0"/>
              <a:t> </a:t>
            </a:r>
            <a:r>
              <a:rPr lang="en-US" sz="1500" dirty="0" err="1" smtClean="0"/>
              <a:t>bảng</a:t>
            </a:r>
            <a:r>
              <a:rPr lang="en-US" sz="1500" dirty="0" smtClean="0"/>
              <a:t> </a:t>
            </a:r>
            <a:r>
              <a:rPr lang="en-US" sz="1500" dirty="0" err="1" smtClean="0"/>
              <a:t>giá</a:t>
            </a:r>
            <a:r>
              <a:rPr lang="en-US" sz="1500" dirty="0" smtClean="0"/>
              <a:t> </a:t>
            </a:r>
            <a:r>
              <a:rPr lang="en-US" sz="1500" dirty="0" err="1" smtClean="0"/>
              <a:t>theo</a:t>
            </a:r>
            <a:r>
              <a:rPr lang="en-US" sz="1500" dirty="0" smtClean="0"/>
              <a:t> </a:t>
            </a:r>
            <a:r>
              <a:rPr lang="en-US" sz="1500" dirty="0" err="1" smtClean="0"/>
              <a:t>thời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gian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  <a:r>
              <a:rPr lang="en-US" sz="1500" dirty="0" err="1" smtClean="0"/>
              <a:t>đồ</a:t>
            </a:r>
            <a:r>
              <a:rPr lang="en-US" sz="1500" dirty="0" smtClean="0"/>
              <a:t> </a:t>
            </a:r>
            <a:r>
              <a:rPr lang="en-US" sz="1500" dirty="0" err="1" smtClean="0"/>
              <a:t>thị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mô</a:t>
            </a:r>
            <a:r>
              <a:rPr lang="en-US" sz="1500" dirty="0" smtClean="0"/>
              <a:t> </a:t>
            </a:r>
            <a:r>
              <a:rPr lang="en-US" sz="1500" dirty="0" err="1" smtClean="0"/>
              <a:t>hình</a:t>
            </a:r>
            <a:r>
              <a:rPr lang="en-US" sz="1500" dirty="0" smtClean="0"/>
              <a:t> </a:t>
            </a:r>
            <a:r>
              <a:rPr lang="en-US" sz="1500" dirty="0" err="1" smtClean="0"/>
              <a:t>dữ</a:t>
            </a:r>
            <a:r>
              <a:rPr lang="en-US" sz="1500" dirty="0" smtClean="0"/>
              <a:t> </a:t>
            </a:r>
            <a:r>
              <a:rPr lang="en-US" sz="1500" dirty="0" err="1" smtClean="0"/>
              <a:t>liệu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graph.</a:t>
            </a:r>
            <a:endParaRPr 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09800" y="31051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evron 21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10"/>
          <p:cNvSpPr txBox="1"/>
          <p:nvPr/>
        </p:nvSpPr>
        <p:spPr bwMode="auto">
          <a:xfrm>
            <a:off x="3124200" y="406896"/>
            <a:ext cx="5040560" cy="871180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Flow-chart: Module Front-End</a:t>
            </a:r>
            <a:endParaRPr lang="en-US" sz="2400" b="1" dirty="0" smtClean="0"/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2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3200400" y="1276350"/>
            <a:ext cx="5562600" cy="3124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evron 21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0"/>
          <p:cNvSpPr txBox="1"/>
          <p:nvPr/>
        </p:nvSpPr>
        <p:spPr bwMode="auto">
          <a:xfrm>
            <a:off x="3124200" y="406896"/>
            <a:ext cx="5040560" cy="1258372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User story:  </a:t>
            </a:r>
          </a:p>
          <a:p>
            <a:pPr>
              <a:defRPr/>
            </a:pPr>
            <a:r>
              <a:rPr lang="en-US" sz="2400" dirty="0" err="1" smtClean="0"/>
              <a:t>MyStock</a:t>
            </a:r>
            <a:r>
              <a:rPr lang="en-US" sz="2400" dirty="0" smtClean="0"/>
              <a:t> Module Database</a:t>
            </a:r>
            <a:endParaRPr lang="en-US" sz="2400" b="1" dirty="0" smtClean="0"/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0400" y="135255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vai</a:t>
            </a:r>
            <a:r>
              <a:rPr lang="en-US" sz="1600" dirty="0" smtClean="0"/>
              <a:t> </a:t>
            </a:r>
            <a:r>
              <a:rPr lang="en-US" sz="1600" dirty="0" err="1" smtClean="0"/>
              <a:t>trò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dev, </a:t>
            </a:r>
            <a:r>
              <a:rPr lang="en-US" sz="1600" dirty="0" err="1" smtClean="0"/>
              <a:t>tôi</a:t>
            </a:r>
            <a:r>
              <a:rPr lang="en-US" sz="1600" dirty="0" smtClean="0"/>
              <a:t> </a:t>
            </a:r>
            <a:r>
              <a:rPr lang="en-US" sz="1600" dirty="0" err="1" smtClean="0"/>
              <a:t>muốn</a:t>
            </a:r>
            <a:r>
              <a:rPr lang="en-US" sz="1600" dirty="0" smtClean="0"/>
              <a:t> </a:t>
            </a:r>
            <a:r>
              <a:rPr lang="en-US" sz="1600" dirty="0" err="1" smtClean="0"/>
              <a:t>nhận</a:t>
            </a:r>
            <a:r>
              <a:rPr lang="en-US" sz="1600" dirty="0" smtClean="0"/>
              <a:t>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tin </a:t>
            </a:r>
            <a:r>
              <a:rPr lang="en-US" sz="1600" dirty="0" err="1" smtClean="0"/>
              <a:t>từ</a:t>
            </a:r>
            <a:r>
              <a:rPr lang="en-US" sz="1600" dirty="0" smtClean="0"/>
              <a:t> database </a:t>
            </a:r>
            <a:r>
              <a:rPr lang="en-US" sz="1600" dirty="0" err="1" smtClean="0"/>
              <a:t>đúng</a:t>
            </a:r>
            <a:r>
              <a:rPr lang="en-US" sz="1600" dirty="0" smtClean="0"/>
              <a:t> </a:t>
            </a:r>
            <a:r>
              <a:rPr lang="en-US" sz="1600" dirty="0" err="1" smtClean="0"/>
              <a:t>theo</a:t>
            </a:r>
            <a:r>
              <a:rPr lang="en-US" sz="1600" dirty="0" smtClean="0"/>
              <a:t> </a:t>
            </a:r>
            <a:r>
              <a:rPr lang="en-US" sz="1600" dirty="0" err="1" smtClean="0"/>
              <a:t>yêu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mình</a:t>
            </a:r>
            <a:r>
              <a:rPr lang="en-US" sz="1600" dirty="0" smtClean="0"/>
              <a:t> </a:t>
            </a:r>
            <a:r>
              <a:rPr lang="en-US" sz="1600" dirty="0" err="1" smtClean="0"/>
              <a:t>vì</a:t>
            </a:r>
            <a:r>
              <a:rPr lang="en-US" sz="1600" dirty="0" smtClean="0"/>
              <a:t> </a:t>
            </a:r>
            <a:r>
              <a:rPr lang="en-US" sz="1600" dirty="0" err="1" smtClean="0"/>
              <a:t>thế</a:t>
            </a:r>
            <a:r>
              <a:rPr lang="en-US" sz="1600" dirty="0" smtClean="0"/>
              <a:t> </a:t>
            </a:r>
            <a:r>
              <a:rPr lang="en-US" sz="1600" dirty="0" err="1" smtClean="0"/>
              <a:t>tôi</a:t>
            </a:r>
            <a:r>
              <a:rPr lang="en-US" sz="1600" dirty="0" smtClean="0"/>
              <a:t> </a:t>
            </a:r>
            <a:r>
              <a:rPr lang="en-US" sz="1600" dirty="0" err="1" smtClean="0"/>
              <a:t>sẽ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rà</a:t>
            </a:r>
            <a:r>
              <a:rPr lang="en-US" sz="1600" dirty="0" smtClean="0"/>
              <a:t> </a:t>
            </a:r>
            <a:r>
              <a:rPr lang="en-US" sz="1600" dirty="0" err="1" smtClean="0"/>
              <a:t>xoát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database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tìm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phù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yêu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,</a:t>
            </a:r>
            <a:r>
              <a:rPr lang="en-US" sz="1600" dirty="0" err="1" smtClean="0"/>
              <a:t>nếu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database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phù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yêu</a:t>
            </a:r>
            <a:r>
              <a:rPr lang="en-US" sz="1600" dirty="0" smtClean="0"/>
              <a:t> </a:t>
            </a:r>
            <a:r>
              <a:rPr lang="en-US" sz="1600" dirty="0" err="1" smtClean="0"/>
              <a:t>cầu</a:t>
            </a:r>
            <a:r>
              <a:rPr lang="en-US" sz="1600" dirty="0" smtClean="0"/>
              <a:t> </a:t>
            </a:r>
            <a:r>
              <a:rPr lang="en-US" sz="1600" dirty="0" err="1" smtClean="0"/>
              <a:t>thì</a:t>
            </a:r>
            <a:r>
              <a:rPr lang="en-US" sz="1600" dirty="0" smtClean="0"/>
              <a:t> </a:t>
            </a:r>
            <a:r>
              <a:rPr lang="en-US" sz="1600" dirty="0" err="1" smtClean="0"/>
              <a:t>tôi</a:t>
            </a:r>
            <a:r>
              <a:rPr lang="en-US" sz="1600" dirty="0" smtClean="0"/>
              <a:t> </a:t>
            </a:r>
            <a:r>
              <a:rPr lang="en-US" sz="1600" dirty="0" err="1" smtClean="0"/>
              <a:t>sẽ</a:t>
            </a:r>
            <a:r>
              <a:rPr lang="en-US" sz="1600" dirty="0" smtClean="0"/>
              <a:t> </a:t>
            </a:r>
            <a:r>
              <a:rPr lang="en-US" sz="1600" dirty="0" err="1" smtClean="0"/>
              <a:t>lấy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API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cập</a:t>
            </a:r>
            <a:r>
              <a:rPr lang="en-US" sz="1600" dirty="0" smtClean="0"/>
              <a:t> </a:t>
            </a:r>
            <a:r>
              <a:rPr lang="en-US" sz="1600" dirty="0" err="1" smtClean="0"/>
              <a:t>nhật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evron 21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0"/>
          <p:cNvSpPr txBox="1"/>
          <p:nvPr/>
        </p:nvSpPr>
        <p:spPr bwMode="auto">
          <a:xfrm>
            <a:off x="3124200" y="406896"/>
            <a:ext cx="5040560" cy="871180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Flow-chart: Module Database</a:t>
            </a:r>
            <a:endParaRPr lang="en-US" sz="2400" b="1" dirty="0" smtClean="0"/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3429000" y="1276350"/>
            <a:ext cx="4953000" cy="327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4" name="Picture 8" descr="HÃ¬nh áº£nh cÃ³ liÃªn quan"/>
          <p:cNvPicPr>
            <a:picLocks noChangeAspect="1" noChangeArrowheads="1"/>
          </p:cNvPicPr>
          <p:nvPr/>
        </p:nvPicPr>
        <p:blipFill>
          <a:blip r:embed="rId2">
            <a:lum bright="32000" contrast="-66000"/>
          </a:blip>
          <a:srcRect/>
          <a:stretch>
            <a:fillRect/>
          </a:stretch>
        </p:blipFill>
        <p:spPr bwMode="auto">
          <a:xfrm>
            <a:off x="0" y="0"/>
            <a:ext cx="9144000" cy="514735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86200" y="1733550"/>
            <a:ext cx="5257800" cy="175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114550"/>
            <a:ext cx="5018916" cy="576064"/>
          </a:xfrm>
        </p:spPr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5.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Đặc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tả</a:t>
            </a:r>
            <a:r>
              <a:rPr lang="en-US" altLang="ko-KR" sz="3200" dirty="0" smtClean="0">
                <a:solidFill>
                  <a:schemeClr val="bg1"/>
                </a:solidFill>
              </a:rPr>
              <a:t> function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với</a:t>
            </a:r>
            <a:r>
              <a:rPr lang="en-US" altLang="ko-KR" sz="3200" dirty="0" smtClean="0">
                <a:solidFill>
                  <a:schemeClr val="bg1"/>
                </a:solidFill>
              </a:rPr>
              <a:t> Sequence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HÃ¬nh áº£nh cÃ³ liÃªn qu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95435" y="1123950"/>
            <a:ext cx="5281635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hevron 48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1258372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/>
              <a:t>User story:  </a:t>
            </a:r>
          </a:p>
          <a:p>
            <a:pPr>
              <a:defRPr/>
            </a:pPr>
            <a:r>
              <a:rPr lang="en-US" sz="2400" dirty="0" err="1" smtClean="0"/>
              <a:t>MyStock</a:t>
            </a:r>
            <a:r>
              <a:rPr lang="en-US" sz="2400" dirty="0" smtClean="0"/>
              <a:t> Module Front-End</a:t>
            </a:r>
            <a:endParaRPr lang="en-US" sz="2400" b="1" dirty="0" smtClean="0"/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0400" y="1352550"/>
            <a:ext cx="548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đăng</a:t>
            </a:r>
            <a:r>
              <a:rPr lang="en-US" sz="1500" dirty="0" smtClean="0"/>
              <a:t> </a:t>
            </a:r>
            <a:r>
              <a:rPr lang="en-US" sz="1500" dirty="0" err="1" smtClean="0"/>
              <a:t>nhập</a:t>
            </a:r>
            <a:r>
              <a:rPr lang="en-US" sz="1500" dirty="0" smtClean="0"/>
              <a:t> </a:t>
            </a:r>
            <a:r>
              <a:rPr lang="en-US" sz="1500" dirty="0" err="1" smtClean="0"/>
              <a:t>vào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cá</a:t>
            </a:r>
            <a:r>
              <a:rPr lang="en-US" sz="1500" dirty="0" smtClean="0"/>
              <a:t> </a:t>
            </a:r>
            <a:r>
              <a:rPr lang="en-US" sz="1500" dirty="0" err="1" smtClean="0"/>
              <a:t>nhân</a:t>
            </a:r>
            <a:r>
              <a:rPr lang="en-US" sz="1500" dirty="0" smtClean="0"/>
              <a:t> </a:t>
            </a:r>
            <a:r>
              <a:rPr lang="en-US" sz="1500" dirty="0" err="1" smtClean="0"/>
              <a:t>hoá</a:t>
            </a:r>
            <a:r>
              <a:rPr lang="en-US" sz="1500" dirty="0" smtClean="0"/>
              <a:t> </a:t>
            </a:r>
            <a:r>
              <a:rPr lang="en-US" sz="1500" dirty="0" err="1" smtClean="0"/>
              <a:t>hoặc</a:t>
            </a:r>
            <a:r>
              <a:rPr lang="en-US" sz="1500" dirty="0" smtClean="0"/>
              <a:t> </a:t>
            </a:r>
            <a:r>
              <a:rPr lang="en-US" sz="1500" dirty="0" err="1" smtClean="0"/>
              <a:t>không</a:t>
            </a:r>
            <a:r>
              <a:rPr lang="en-US" sz="1500" dirty="0" smtClean="0"/>
              <a:t> </a:t>
            </a:r>
            <a:r>
              <a:rPr lang="en-US" sz="1500" dirty="0" err="1" smtClean="0"/>
              <a:t>cần</a:t>
            </a:r>
            <a:r>
              <a:rPr lang="en-US" sz="1500" dirty="0" smtClean="0"/>
              <a:t> </a:t>
            </a:r>
            <a:r>
              <a:rPr lang="en-US" sz="1500" dirty="0" err="1" smtClean="0"/>
              <a:t>tài</a:t>
            </a:r>
            <a:r>
              <a:rPr lang="en-US" sz="1500" dirty="0" smtClean="0"/>
              <a:t> </a:t>
            </a:r>
            <a:r>
              <a:rPr lang="en-US" sz="1500" dirty="0" err="1" smtClean="0"/>
              <a:t>khoản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chức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đăng</a:t>
            </a:r>
            <a:r>
              <a:rPr lang="en-US" sz="1500" dirty="0" smtClean="0"/>
              <a:t> </a:t>
            </a:r>
            <a:r>
              <a:rPr lang="en-US" sz="1500" dirty="0" err="1" smtClean="0"/>
              <a:t>nhập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  <a:r>
              <a:rPr lang="en-US" sz="1500" dirty="0" err="1" smtClean="0"/>
              <a:t>khách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cơ</a:t>
            </a:r>
            <a:r>
              <a:rPr lang="en-US" sz="1500" dirty="0" smtClean="0"/>
              <a:t> </a:t>
            </a:r>
            <a:r>
              <a:rPr lang="en-US" sz="1500" dirty="0" err="1" smtClean="0"/>
              <a:t>chế</a:t>
            </a:r>
            <a:r>
              <a:rPr lang="en-US" sz="1500" dirty="0" smtClean="0"/>
              <a:t> </a:t>
            </a:r>
            <a:r>
              <a:rPr lang="en-US" sz="1500" dirty="0" err="1" smtClean="0"/>
              <a:t>quản</a:t>
            </a:r>
            <a:r>
              <a:rPr lang="en-US" sz="1500" dirty="0" smtClean="0"/>
              <a:t> </a:t>
            </a:r>
            <a:r>
              <a:rPr lang="en-US" sz="1500" dirty="0" err="1" smtClean="0"/>
              <a:t>lí</a:t>
            </a:r>
            <a:r>
              <a:rPr lang="en-US" sz="1500" dirty="0" smtClean="0"/>
              <a:t> </a:t>
            </a:r>
            <a:r>
              <a:rPr lang="en-US" sz="1500" dirty="0" err="1" smtClean="0"/>
              <a:t>nhiều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  <a:r>
              <a:rPr lang="en-US" sz="1500" dirty="0" err="1" smtClean="0"/>
              <a:t>nhiều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thể</a:t>
            </a:r>
            <a:r>
              <a:rPr lang="en-US" sz="1500" dirty="0" smtClean="0"/>
              <a:t> </a:t>
            </a:r>
            <a:r>
              <a:rPr lang="en-US" sz="1500" dirty="0" err="1" smtClean="0"/>
              <a:t>tạo</a:t>
            </a:r>
            <a:r>
              <a:rPr lang="en-US" sz="1500" dirty="0" smtClean="0"/>
              <a:t> </a:t>
            </a:r>
            <a:r>
              <a:rPr lang="en-US" sz="1500" dirty="0" err="1" smtClean="0"/>
              <a:t>tài</a:t>
            </a:r>
            <a:r>
              <a:rPr lang="en-US" sz="1500" dirty="0" smtClean="0"/>
              <a:t> </a:t>
            </a:r>
            <a:r>
              <a:rPr lang="en-US" sz="1500" dirty="0" err="1" smtClean="0"/>
              <a:t>khoản</a:t>
            </a:r>
            <a:r>
              <a:rPr lang="en-US" sz="1500" dirty="0" smtClean="0"/>
              <a:t> </a:t>
            </a:r>
            <a:r>
              <a:rPr lang="en-US" sz="1500" dirty="0" err="1" smtClean="0"/>
              <a:t>và</a:t>
            </a:r>
            <a:r>
              <a:rPr lang="en-US" sz="1500" dirty="0" smtClean="0"/>
              <a:t> </a:t>
            </a:r>
            <a:r>
              <a:rPr lang="en-US" sz="1500" dirty="0" err="1" smtClean="0"/>
              <a:t>hoạt</a:t>
            </a:r>
            <a:r>
              <a:rPr lang="en-US" sz="1500" dirty="0" smtClean="0"/>
              <a:t> </a:t>
            </a:r>
            <a:r>
              <a:rPr lang="en-US" sz="1500" dirty="0" err="1" smtClean="0"/>
              <a:t>động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như</a:t>
            </a:r>
            <a:r>
              <a:rPr lang="en-US" sz="1500" dirty="0" smtClean="0"/>
              <a:t> </a:t>
            </a:r>
            <a:r>
              <a:rPr lang="en-US" sz="1500" dirty="0" err="1" smtClean="0"/>
              <a:t>nhau</a:t>
            </a:r>
            <a:r>
              <a:rPr lang="en-US" sz="1500" dirty="0" smtClean="0"/>
              <a:t> </a:t>
            </a:r>
            <a:r>
              <a:rPr lang="en-US" sz="1500" dirty="0" err="1" smtClean="0"/>
              <a:t>trên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sàn</a:t>
            </a:r>
            <a:r>
              <a:rPr lang="en-US" sz="1500" dirty="0" smtClean="0"/>
              <a:t> </a:t>
            </a:r>
            <a:r>
              <a:rPr lang="en-US" sz="1500" dirty="0" err="1" smtClean="0"/>
              <a:t>chứng</a:t>
            </a:r>
            <a:r>
              <a:rPr lang="en-US" sz="1500" dirty="0" smtClean="0"/>
              <a:t> </a:t>
            </a:r>
            <a:r>
              <a:rPr lang="en-US" sz="1500" dirty="0" err="1" smtClean="0"/>
              <a:t>khóa</a:t>
            </a:r>
            <a:r>
              <a:rPr lang="en-US" sz="1500" dirty="0" smtClean="0"/>
              <a:t> </a:t>
            </a:r>
            <a:r>
              <a:rPr lang="en-US" sz="1500" dirty="0" err="1" smtClean="0"/>
              <a:t>này</a:t>
            </a:r>
            <a:endParaRPr lang="en-US" sz="1500" dirty="0" smtClean="0"/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nhu</a:t>
            </a:r>
            <a:r>
              <a:rPr lang="en-US" sz="1500" dirty="0" smtClean="0"/>
              <a:t> </a:t>
            </a:r>
            <a:r>
              <a:rPr lang="en-US" sz="1500" dirty="0" err="1" smtClean="0"/>
              <a:t>cầu</a:t>
            </a:r>
            <a:r>
              <a:rPr lang="en-US" sz="1500" dirty="0" smtClean="0"/>
              <a:t> </a:t>
            </a:r>
            <a:r>
              <a:rPr lang="en-US" sz="1500" dirty="0" err="1" smtClean="0"/>
              <a:t>tìm</a:t>
            </a:r>
            <a:r>
              <a:rPr lang="en-US" sz="1500" dirty="0" smtClean="0"/>
              <a:t> </a:t>
            </a:r>
            <a:r>
              <a:rPr lang="en-US" sz="1500" dirty="0" err="1" smtClean="0"/>
              <a:t>kiếm</a:t>
            </a:r>
            <a:r>
              <a:rPr lang="en-US" sz="1500" dirty="0" smtClean="0"/>
              <a:t> </a:t>
            </a:r>
            <a:r>
              <a:rPr lang="en-US" sz="1500" dirty="0" err="1" smtClean="0"/>
              <a:t>mã</a:t>
            </a:r>
            <a:r>
              <a:rPr lang="en-US" sz="1500" dirty="0" smtClean="0"/>
              <a:t> </a:t>
            </a:r>
            <a:r>
              <a:rPr lang="en-US" sz="1500" dirty="0" err="1" smtClean="0"/>
              <a:t>mà</a:t>
            </a:r>
            <a:r>
              <a:rPr lang="en-US" sz="1500" dirty="0" smtClean="0"/>
              <a:t> </a:t>
            </a:r>
            <a:r>
              <a:rPr lang="en-US" sz="1500" dirty="0" err="1" smtClean="0"/>
              <a:t>mình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mong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tính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tìm</a:t>
            </a:r>
            <a:r>
              <a:rPr lang="en-US" sz="1500" dirty="0" smtClean="0"/>
              <a:t> </a:t>
            </a:r>
            <a:r>
              <a:rPr lang="en-US" sz="1500" dirty="0" err="1" smtClean="0"/>
              <a:t>kiếm</a:t>
            </a:r>
            <a:r>
              <a:rPr lang="en-US" sz="1500" dirty="0" smtClean="0"/>
              <a:t> 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 </a:t>
            </a:r>
            <a:r>
              <a:rPr lang="en-US" sz="1500" dirty="0" err="1" smtClean="0"/>
              <a:t>tuỳ</a:t>
            </a:r>
            <a:r>
              <a:rPr lang="en-US" sz="1500" dirty="0" smtClean="0"/>
              <a:t> </a:t>
            </a:r>
            <a:r>
              <a:rPr lang="en-US" sz="1500" dirty="0" err="1" smtClean="0"/>
              <a:t>chỉnh</a:t>
            </a:r>
            <a:r>
              <a:rPr lang="en-US" sz="1500" dirty="0" smtClean="0"/>
              <a:t> </a:t>
            </a:r>
            <a:r>
              <a:rPr lang="en-US" sz="1500" dirty="0" err="1" smtClean="0"/>
              <a:t>ứng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theo</a:t>
            </a:r>
            <a:r>
              <a:rPr lang="en-US" sz="1500" dirty="0" smtClean="0"/>
              <a:t> </a:t>
            </a:r>
            <a:r>
              <a:rPr lang="en-US" sz="1500" dirty="0" err="1" smtClean="0"/>
              <a:t>mong</a:t>
            </a:r>
            <a:r>
              <a:rPr lang="en-US" sz="1500" dirty="0" smtClean="0"/>
              <a:t> </a:t>
            </a:r>
            <a:r>
              <a:rPr lang="en-US" sz="1500" dirty="0" err="1" smtClean="0"/>
              <a:t>muốn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thêm</a:t>
            </a:r>
            <a:r>
              <a:rPr lang="en-US" sz="1500" dirty="0" smtClean="0"/>
              <a:t> </a:t>
            </a:r>
            <a:r>
              <a:rPr lang="en-US" sz="1500" dirty="0" err="1" smtClean="0"/>
              <a:t>chức</a:t>
            </a:r>
            <a:r>
              <a:rPr lang="en-US" sz="1500" dirty="0" smtClean="0"/>
              <a:t> </a:t>
            </a:r>
            <a:r>
              <a:rPr lang="en-US" sz="1500" dirty="0" err="1" smtClean="0"/>
              <a:t>năng</a:t>
            </a:r>
            <a:r>
              <a:rPr lang="en-US" sz="1500" dirty="0" smtClean="0"/>
              <a:t> </a:t>
            </a:r>
            <a:r>
              <a:rPr lang="en-US" sz="1500" dirty="0" err="1" smtClean="0"/>
              <a:t>tuỳ</a:t>
            </a:r>
            <a:r>
              <a:rPr lang="en-US" sz="1500" dirty="0" smtClean="0"/>
              <a:t> </a:t>
            </a:r>
            <a:r>
              <a:rPr lang="en-US" sz="1500" dirty="0" err="1" smtClean="0"/>
              <a:t>chỉnh</a:t>
            </a:r>
            <a:r>
              <a:rPr lang="en-US" sz="1500" dirty="0" smtClean="0"/>
              <a:t> </a:t>
            </a:r>
            <a:r>
              <a:rPr lang="en-US" sz="1500" dirty="0" err="1" smtClean="0"/>
              <a:t>để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 </a:t>
            </a:r>
            <a:r>
              <a:rPr lang="en-US" sz="1500" dirty="0" err="1" smtClean="0"/>
              <a:t>dễ</a:t>
            </a:r>
            <a:r>
              <a:rPr lang="en-US" sz="1500" dirty="0" smtClean="0"/>
              <a:t> </a:t>
            </a:r>
            <a:r>
              <a:rPr lang="en-US" sz="1500" dirty="0" err="1" smtClean="0"/>
              <a:t>sử</a:t>
            </a:r>
            <a:r>
              <a:rPr lang="en-US" sz="1500" dirty="0" smtClean="0"/>
              <a:t> </a:t>
            </a:r>
            <a:r>
              <a:rPr lang="en-US" sz="1500" dirty="0" err="1" smtClean="0"/>
              <a:t>dụng</a:t>
            </a:r>
            <a:r>
              <a:rPr lang="en-US" sz="1500" dirty="0" smtClean="0"/>
              <a:t> </a:t>
            </a:r>
            <a:r>
              <a:rPr lang="en-US" sz="1500" dirty="0" err="1" smtClean="0"/>
              <a:t>hơn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→ </a:t>
            </a:r>
            <a:r>
              <a:rPr lang="en-US" sz="1500" dirty="0" err="1" smtClean="0"/>
              <a:t>Là</a:t>
            </a:r>
            <a:r>
              <a:rPr lang="en-US" sz="1500" dirty="0" smtClean="0"/>
              <a:t> </a:t>
            </a:r>
            <a:r>
              <a:rPr lang="en-US" sz="1500" dirty="0" err="1" smtClean="0"/>
              <a:t>một</a:t>
            </a:r>
            <a:r>
              <a:rPr lang="en-US" sz="1500" dirty="0" smtClean="0"/>
              <a:t> </a:t>
            </a:r>
            <a:r>
              <a:rPr lang="en-US" sz="1500" dirty="0" err="1" smtClean="0"/>
              <a:t>người</a:t>
            </a:r>
            <a:r>
              <a:rPr lang="en-US" sz="1500" dirty="0" smtClean="0"/>
              <a:t> </a:t>
            </a:r>
            <a:r>
              <a:rPr lang="en-US" sz="1500" dirty="0" err="1" smtClean="0"/>
              <a:t>dùng</a:t>
            </a:r>
            <a:r>
              <a:rPr lang="en-US" sz="1500" dirty="0" smtClean="0"/>
              <a:t>,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có</a:t>
            </a:r>
            <a:r>
              <a:rPr lang="en-US" sz="1500" dirty="0" smtClean="0"/>
              <a:t> </a:t>
            </a:r>
            <a:r>
              <a:rPr lang="en-US" sz="1500" dirty="0" err="1" smtClean="0"/>
              <a:t>nhu</a:t>
            </a:r>
            <a:r>
              <a:rPr lang="en-US" sz="1500" dirty="0" smtClean="0"/>
              <a:t> </a:t>
            </a:r>
            <a:r>
              <a:rPr lang="en-US" sz="1500" dirty="0" err="1" smtClean="0"/>
              <a:t>cầu</a:t>
            </a:r>
            <a:r>
              <a:rPr lang="en-US" sz="1500" dirty="0" smtClean="0"/>
              <a:t> </a:t>
            </a:r>
            <a:r>
              <a:rPr lang="en-US" sz="1500" dirty="0" err="1" smtClean="0"/>
              <a:t>xem</a:t>
            </a:r>
            <a:r>
              <a:rPr lang="en-US" sz="1500" dirty="0" smtClean="0"/>
              <a:t> </a:t>
            </a:r>
            <a:r>
              <a:rPr lang="en-US" sz="1500" dirty="0" err="1" smtClean="0"/>
              <a:t>bảng</a:t>
            </a:r>
            <a:r>
              <a:rPr lang="en-US" sz="1500" dirty="0" smtClean="0"/>
              <a:t> </a:t>
            </a:r>
            <a:r>
              <a:rPr lang="en-US" sz="1500" dirty="0" err="1" smtClean="0"/>
              <a:t>giá</a:t>
            </a:r>
            <a:r>
              <a:rPr lang="en-US" sz="1500" dirty="0" smtClean="0"/>
              <a:t> </a:t>
            </a:r>
            <a:r>
              <a:rPr lang="en-US" sz="1500" dirty="0" err="1" smtClean="0"/>
              <a:t>theo</a:t>
            </a:r>
            <a:r>
              <a:rPr lang="en-US" sz="1500" dirty="0" smtClean="0"/>
              <a:t> </a:t>
            </a:r>
            <a:r>
              <a:rPr lang="en-US" sz="1500" dirty="0" err="1" smtClean="0"/>
              <a:t>thời</a:t>
            </a:r>
            <a:r>
              <a:rPr lang="en-US" sz="1500" dirty="0" smtClean="0"/>
              <a:t> </a:t>
            </a:r>
          </a:p>
          <a:p>
            <a:r>
              <a:rPr lang="en-US" sz="1500" dirty="0" err="1" smtClean="0"/>
              <a:t>gian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  <a:r>
              <a:rPr lang="en-US" sz="1500" dirty="0" err="1" smtClean="0"/>
              <a:t>đồ</a:t>
            </a:r>
            <a:r>
              <a:rPr lang="en-US" sz="1500" dirty="0" smtClean="0"/>
              <a:t> </a:t>
            </a:r>
            <a:r>
              <a:rPr lang="en-US" sz="1500" dirty="0" err="1" smtClean="0"/>
              <a:t>thị</a:t>
            </a:r>
            <a:r>
              <a:rPr lang="en-US" sz="1500" dirty="0" smtClean="0"/>
              <a:t>, </a:t>
            </a:r>
            <a:r>
              <a:rPr lang="en-US" sz="1500" dirty="0" err="1" smtClean="0"/>
              <a:t>vậy</a:t>
            </a:r>
            <a:r>
              <a:rPr lang="en-US" sz="1500" dirty="0" smtClean="0"/>
              <a:t> </a:t>
            </a:r>
            <a:r>
              <a:rPr lang="en-US" sz="1500" dirty="0" err="1" smtClean="0"/>
              <a:t>nên</a:t>
            </a:r>
            <a:r>
              <a:rPr lang="en-US" sz="1500" dirty="0" smtClean="0"/>
              <a:t> </a:t>
            </a:r>
            <a:r>
              <a:rPr lang="en-US" sz="1500" dirty="0" err="1" smtClean="0"/>
              <a:t>tôi</a:t>
            </a:r>
            <a:r>
              <a:rPr lang="en-US" sz="1500" dirty="0" smtClean="0"/>
              <a:t> </a:t>
            </a:r>
            <a:r>
              <a:rPr lang="en-US" sz="1500" dirty="0" err="1" smtClean="0"/>
              <a:t>mô</a:t>
            </a:r>
            <a:r>
              <a:rPr lang="en-US" sz="1500" dirty="0" smtClean="0"/>
              <a:t> </a:t>
            </a:r>
            <a:r>
              <a:rPr lang="en-US" sz="1500" dirty="0" err="1" smtClean="0"/>
              <a:t>hình</a:t>
            </a:r>
            <a:r>
              <a:rPr lang="en-US" sz="1500" dirty="0" smtClean="0"/>
              <a:t> </a:t>
            </a:r>
            <a:r>
              <a:rPr lang="en-US" sz="1500" dirty="0" err="1" smtClean="0"/>
              <a:t>dữ</a:t>
            </a:r>
            <a:r>
              <a:rPr lang="en-US" sz="1500" dirty="0" smtClean="0"/>
              <a:t> </a:t>
            </a:r>
            <a:r>
              <a:rPr lang="en-US" sz="1500" dirty="0" err="1" smtClean="0"/>
              <a:t>liệu</a:t>
            </a:r>
            <a:r>
              <a:rPr lang="en-US" sz="1500" dirty="0" smtClean="0"/>
              <a:t> </a:t>
            </a:r>
            <a:r>
              <a:rPr lang="en-US" sz="1500" dirty="0" err="1" smtClean="0"/>
              <a:t>dưới</a:t>
            </a:r>
            <a:r>
              <a:rPr lang="en-US" sz="1500" dirty="0" smtClean="0"/>
              <a:t> </a:t>
            </a:r>
            <a:r>
              <a:rPr lang="en-US" sz="1500" dirty="0" err="1" smtClean="0"/>
              <a:t>dạng</a:t>
            </a:r>
            <a:r>
              <a:rPr lang="en-US" sz="1500" dirty="0" smtClean="0"/>
              <a:t> </a:t>
            </a:r>
          </a:p>
          <a:p>
            <a:r>
              <a:rPr lang="en-US" sz="1500" dirty="0" smtClean="0"/>
              <a:t>graph.</a:t>
            </a:r>
            <a:endParaRPr lang="en-US" sz="1500" dirty="0"/>
          </a:p>
        </p:txBody>
      </p:sp>
      <p:sp>
        <p:nvSpPr>
          <p:cNvPr id="42" name="TextBox 41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09800" y="31051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1: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tracking list</a:t>
            </a: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9800" y="3100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39433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27"/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0" y="1123950"/>
            <a:ext cx="3886200" cy="373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154876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2: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9800" y="3100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39433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27"/>
          <p:cNvPicPr/>
          <p:nvPr/>
        </p:nvPicPr>
        <p:blipFill>
          <a:blip r:embed="rId2"/>
          <a:stretch>
            <a:fillRect/>
          </a:stretch>
        </p:blipFill>
        <p:spPr>
          <a:xfrm>
            <a:off x="4876800" y="133350"/>
            <a:ext cx="39624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677585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3: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vẽ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9800" y="21907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0" y="1123950"/>
            <a:ext cx="4038600" cy="373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1258372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4:</a:t>
            </a:r>
            <a:endParaRPr lang="en-US" dirty="0" smtClean="0"/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819150"/>
            <a:ext cx="4038600" cy="3962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HÃ¬nh áº£nh cÃ³ liÃªn qu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09800" y="-2686050"/>
            <a:ext cx="12226571" cy="81534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114800" y="1885950"/>
            <a:ext cx="5029200" cy="16764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en-US" altLang="ko-KR" dirty="0" err="1" smtClean="0">
                <a:solidFill>
                  <a:schemeClr val="bg1"/>
                </a:solidFill>
              </a:rPr>
              <a:t>Giới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thiệu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Káº¿t quáº£ hÃ¬nh áº£nh cho sto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2400" y="1123950"/>
            <a:ext cx="4022508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387191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Database:</a:t>
            </a:r>
            <a:endParaRPr lang="en-US" dirty="0" smtClean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200" y="209550"/>
            <a:ext cx="3962400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Káº¿t quáº£ hÃ¬nh áº£nh cho 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1276350"/>
            <a:ext cx="9144000" cy="2590800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114550"/>
            <a:ext cx="5018916" cy="576064"/>
          </a:xfrm>
        </p:spPr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6.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Đặc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tả</a:t>
            </a:r>
            <a:r>
              <a:rPr lang="en-US" altLang="ko-KR" sz="3200" dirty="0" smtClean="0">
                <a:solidFill>
                  <a:schemeClr val="bg1"/>
                </a:solidFill>
              </a:rPr>
              <a:t>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3950"/>
            <a:ext cx="318677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Deployment View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6600" y="89535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 descr="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0" y="895350"/>
            <a:ext cx="4267200" cy="4038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Implementation View</a:t>
            </a:r>
            <a:endParaRPr lang="en-US" sz="2400" b="1" dirty="0"/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6600" y="89535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pic>
        <p:nvPicPr>
          <p:cNvPr id="18" name="Picture 17" descr="imple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876300"/>
            <a:ext cx="3124200" cy="426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4" name="Picture 18" descr="Káº¿t quáº£ hÃ¬nh áº£nh cho stock"/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/>
          <a:stretch>
            <a:fillRect/>
          </a:stretch>
        </p:blipFill>
        <p:spPr bwMode="auto">
          <a:xfrm>
            <a:off x="-1524000" y="-1333500"/>
            <a:ext cx="12337143" cy="64770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962400" y="1885950"/>
            <a:ext cx="5181600" cy="1524000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114550"/>
            <a:ext cx="5018916" cy="576064"/>
          </a:xfrm>
        </p:spPr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7.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Đặc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tả</a:t>
            </a:r>
            <a:r>
              <a:rPr lang="en-US" altLang="ko-KR" sz="3200" dirty="0" smtClean="0">
                <a:solidFill>
                  <a:schemeClr val="bg1"/>
                </a:solidFill>
              </a:rPr>
              <a:t>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6" name="Picture 10" descr="Káº¿t quáº£ hÃ¬nh áº£nh cho people icon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895350"/>
            <a:ext cx="3276600" cy="327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048000" y="971550"/>
            <a:ext cx="8229600" cy="100584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81200" y="285750"/>
            <a:ext cx="7162800" cy="685800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76600" y="89535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Class diagram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08526E-6 L -0.14166 -0.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-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5.86782E-7 L -0.16684 -0.0123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19333E-6 L -0.16684 -0.003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03274E-6 L -0.16684 -0.0083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1198E-7 L -0.16684 0.0012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66 -0.51915 L -0.23333 -0.860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8601 L -0.23333 -1.1673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-0.44472  E" pathEditMode="relative" ptsTypes="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8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Ứng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dụng</a:t>
            </a:r>
            <a:endParaRPr lang="ko-KR" altLang="en-US" dirty="0"/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380083" y="1060552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225075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diện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2570777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2890804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itchFamily="2" charset="2"/>
              <a:buChar char="l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 time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83980" y="2251465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tác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3980" y="2571492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Tracking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5943600" y="895350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pháp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4.0</a:t>
            </a:r>
          </a:p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Đáp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nhu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bạn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ounded Rectangle 7"/>
          <p:cNvSpPr/>
          <p:nvPr/>
        </p:nvSpPr>
        <p:spPr>
          <a:xfrm>
            <a:off x="2825141" y="4093078"/>
            <a:ext cx="263823" cy="456566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  <p:sp>
        <p:nvSpPr>
          <p:cNvPr id="31" name="Trapezoid 13"/>
          <p:cNvSpPr/>
          <p:nvPr/>
        </p:nvSpPr>
        <p:spPr>
          <a:xfrm>
            <a:off x="5990068" y="4121368"/>
            <a:ext cx="473043" cy="39998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99986" y="4106709"/>
            <a:ext cx="208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Thay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thế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thiết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bị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cồng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kềnh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02842" y="3889682"/>
            <a:ext cx="2088233" cy="678692"/>
            <a:chOff x="803640" y="3362835"/>
            <a:chExt cx="2059657" cy="678692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accent1"/>
                  </a:solidFill>
                  <a:cs typeface="Arial" pitchFamily="34" charset="0"/>
                </a:rPr>
                <a:t>Android</a:t>
              </a:r>
            </a:p>
            <a:p>
              <a:pPr algn="r"/>
              <a:r>
                <a:rPr lang="en-US" altLang="ko-KR" sz="1200" dirty="0" smtClean="0">
                  <a:solidFill>
                    <a:schemeClr val="accent1"/>
                  </a:solidFill>
                  <a:cs typeface="Arial" pitchFamily="34" charset="0"/>
                </a:rPr>
                <a:t>IOS </a:t>
              </a:r>
              <a:endParaRPr lang="ko-KR" altLang="en-US" sz="12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accent1"/>
                  </a:solidFill>
                  <a:cs typeface="Arial" pitchFamily="34" charset="0"/>
                </a:rPr>
                <a:t>Đa</a:t>
              </a:r>
              <a:r>
                <a:rPr lang="en-US" altLang="ko-KR" sz="12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accent1"/>
                  </a:solidFill>
                  <a:cs typeface="Arial" pitchFamily="34" charset="0"/>
                </a:rPr>
                <a:t>nền</a:t>
              </a:r>
              <a:r>
                <a:rPr lang="en-US" altLang="ko-KR" sz="12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accent1"/>
                  </a:solidFill>
                  <a:cs typeface="Arial" pitchFamily="34" charset="0"/>
                </a:rPr>
                <a:t>tảng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pic>
        <p:nvPicPr>
          <p:cNvPr id="28" name="Picture Placeholder 27" descr="New Pictur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467" r="3467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My Stock Application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91200" y="2876550"/>
            <a:ext cx="318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Trực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9613074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Tiềm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năng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My Stock Application</a:t>
            </a:r>
            <a:endParaRPr lang="en-US" altLang="ko-KR" dirty="0"/>
          </a:p>
        </p:txBody>
      </p: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34131" y="1828800"/>
            <a:ext cx="3277252" cy="2940710"/>
            <a:chOff x="2875611" y="1828800"/>
            <a:chExt cx="3277252" cy="2940710"/>
          </a:xfrm>
        </p:grpSpPr>
        <p:sp>
          <p:nvSpPr>
            <p:cNvPr id="17" name="Freeform 16"/>
            <p:cNvSpPr/>
            <p:nvPr/>
          </p:nvSpPr>
          <p:spPr>
            <a:xfrm>
              <a:off x="4045306" y="3979468"/>
              <a:ext cx="1411833" cy="790042"/>
            </a:xfrm>
            <a:custGeom>
              <a:avLst/>
              <a:gdLst>
                <a:gd name="connsiteX0" fmla="*/ 1404518 w 1411833"/>
                <a:gd name="connsiteY0" fmla="*/ 585216 h 790042"/>
                <a:gd name="connsiteX1" fmla="*/ 0 w 1411833"/>
                <a:gd name="connsiteY1" fmla="*/ 790042 h 790042"/>
                <a:gd name="connsiteX2" fmla="*/ 1411833 w 1411833"/>
                <a:gd name="connsiteY2" fmla="*/ 0 h 790042"/>
                <a:gd name="connsiteX3" fmla="*/ 1404518 w 1411833"/>
                <a:gd name="connsiteY3" fmla="*/ 585216 h 79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33" h="790042">
                  <a:moveTo>
                    <a:pt x="1404518" y="585216"/>
                  </a:moveTo>
                  <a:lnTo>
                    <a:pt x="0" y="790042"/>
                  </a:lnTo>
                  <a:lnTo>
                    <a:pt x="1411833" y="0"/>
                  </a:lnTo>
                  <a:cubicBezTo>
                    <a:pt x="1409395" y="195072"/>
                    <a:pt x="1406956" y="390144"/>
                    <a:pt x="1404518" y="58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889504" y="3130906"/>
              <a:ext cx="2130190" cy="1046074"/>
            </a:xfrm>
            <a:custGeom>
              <a:avLst/>
              <a:gdLst>
                <a:gd name="connsiteX0" fmla="*/ 2143354 w 2305136"/>
                <a:gd name="connsiteY0" fmla="*/ 1457 h 1069476"/>
                <a:gd name="connsiteX1" fmla="*/ 0 w 2305136"/>
                <a:gd name="connsiteY1" fmla="*/ 440369 h 1069476"/>
                <a:gd name="connsiteX2" fmla="*/ 7316 w 2305136"/>
                <a:gd name="connsiteY2" fmla="*/ 1069476 h 1069476"/>
                <a:gd name="connsiteX3" fmla="*/ 2150669 w 2305136"/>
                <a:gd name="connsiteY3" fmla="*/ 593988 h 1069476"/>
                <a:gd name="connsiteX4" fmla="*/ 2143354 w 2305136"/>
                <a:gd name="connsiteY4" fmla="*/ 1457 h 1069476"/>
                <a:gd name="connsiteX0" fmla="*/ 2143354 w 2259633"/>
                <a:gd name="connsiteY0" fmla="*/ 47501 h 1115520"/>
                <a:gd name="connsiteX1" fmla="*/ 0 w 2259633"/>
                <a:gd name="connsiteY1" fmla="*/ 486413 h 1115520"/>
                <a:gd name="connsiteX2" fmla="*/ 7316 w 2259633"/>
                <a:gd name="connsiteY2" fmla="*/ 1115520 h 1115520"/>
                <a:gd name="connsiteX3" fmla="*/ 2150669 w 2259633"/>
                <a:gd name="connsiteY3" fmla="*/ 640032 h 1115520"/>
                <a:gd name="connsiteX4" fmla="*/ 2143354 w 2259633"/>
                <a:gd name="connsiteY4" fmla="*/ 47501 h 1115520"/>
                <a:gd name="connsiteX0" fmla="*/ 2143354 w 2387606"/>
                <a:gd name="connsiteY0" fmla="*/ 47501 h 1115520"/>
                <a:gd name="connsiteX1" fmla="*/ 0 w 2387606"/>
                <a:gd name="connsiteY1" fmla="*/ 486413 h 1115520"/>
                <a:gd name="connsiteX2" fmla="*/ 7316 w 2387606"/>
                <a:gd name="connsiteY2" fmla="*/ 1115520 h 1115520"/>
                <a:gd name="connsiteX3" fmla="*/ 2150669 w 2387606"/>
                <a:gd name="connsiteY3" fmla="*/ 640032 h 1115520"/>
                <a:gd name="connsiteX4" fmla="*/ 2143354 w 2387606"/>
                <a:gd name="connsiteY4" fmla="*/ 47501 h 1115520"/>
                <a:gd name="connsiteX0" fmla="*/ 2143354 w 2335036"/>
                <a:gd name="connsiteY0" fmla="*/ 84198 h 1152217"/>
                <a:gd name="connsiteX1" fmla="*/ 0 w 2335036"/>
                <a:gd name="connsiteY1" fmla="*/ 523110 h 1152217"/>
                <a:gd name="connsiteX2" fmla="*/ 7316 w 2335036"/>
                <a:gd name="connsiteY2" fmla="*/ 1152217 h 1152217"/>
                <a:gd name="connsiteX3" fmla="*/ 2150669 w 2335036"/>
                <a:gd name="connsiteY3" fmla="*/ 676729 h 1152217"/>
                <a:gd name="connsiteX4" fmla="*/ 2143354 w 2335036"/>
                <a:gd name="connsiteY4" fmla="*/ 84198 h 1152217"/>
                <a:gd name="connsiteX0" fmla="*/ 2143354 w 2307818"/>
                <a:gd name="connsiteY0" fmla="*/ 84198 h 1152217"/>
                <a:gd name="connsiteX1" fmla="*/ 0 w 2307818"/>
                <a:gd name="connsiteY1" fmla="*/ 523110 h 1152217"/>
                <a:gd name="connsiteX2" fmla="*/ 7316 w 2307818"/>
                <a:gd name="connsiteY2" fmla="*/ 1152217 h 1152217"/>
                <a:gd name="connsiteX3" fmla="*/ 2150669 w 2307818"/>
                <a:gd name="connsiteY3" fmla="*/ 676729 h 1152217"/>
                <a:gd name="connsiteX4" fmla="*/ 2143354 w 2307818"/>
                <a:gd name="connsiteY4" fmla="*/ 84198 h 1152217"/>
                <a:gd name="connsiteX0" fmla="*/ 2143354 w 2307818"/>
                <a:gd name="connsiteY0" fmla="*/ 0 h 1068019"/>
                <a:gd name="connsiteX1" fmla="*/ 0 w 2307818"/>
                <a:gd name="connsiteY1" fmla="*/ 438912 h 1068019"/>
                <a:gd name="connsiteX2" fmla="*/ 7316 w 2307818"/>
                <a:gd name="connsiteY2" fmla="*/ 1068019 h 1068019"/>
                <a:gd name="connsiteX3" fmla="*/ 2150669 w 2307818"/>
                <a:gd name="connsiteY3" fmla="*/ 592531 h 1068019"/>
                <a:gd name="connsiteX4" fmla="*/ 2143354 w 2307818"/>
                <a:gd name="connsiteY4" fmla="*/ 0 h 1068019"/>
                <a:gd name="connsiteX0" fmla="*/ 2143354 w 2152136"/>
                <a:gd name="connsiteY0" fmla="*/ 0 h 1068019"/>
                <a:gd name="connsiteX1" fmla="*/ 0 w 2152136"/>
                <a:gd name="connsiteY1" fmla="*/ 438912 h 1068019"/>
                <a:gd name="connsiteX2" fmla="*/ 7316 w 2152136"/>
                <a:gd name="connsiteY2" fmla="*/ 1068019 h 1068019"/>
                <a:gd name="connsiteX3" fmla="*/ 2150669 w 2152136"/>
                <a:gd name="connsiteY3" fmla="*/ 592531 h 1068019"/>
                <a:gd name="connsiteX4" fmla="*/ 2143354 w 2152136"/>
                <a:gd name="connsiteY4" fmla="*/ 0 h 1068019"/>
                <a:gd name="connsiteX0" fmla="*/ 2136250 w 2145032"/>
                <a:gd name="connsiteY0" fmla="*/ 0 h 1068019"/>
                <a:gd name="connsiteX1" fmla="*/ 14842 w 2145032"/>
                <a:gd name="connsiteY1" fmla="*/ 438912 h 1068019"/>
                <a:gd name="connsiteX2" fmla="*/ 212 w 2145032"/>
                <a:gd name="connsiteY2" fmla="*/ 1068019 h 1068019"/>
                <a:gd name="connsiteX3" fmla="*/ 2143565 w 2145032"/>
                <a:gd name="connsiteY3" fmla="*/ 592531 h 1068019"/>
                <a:gd name="connsiteX4" fmla="*/ 2136250 w 2145032"/>
                <a:gd name="connsiteY4" fmla="*/ 0 h 1068019"/>
                <a:gd name="connsiteX0" fmla="*/ 2121408 w 2130190"/>
                <a:gd name="connsiteY0" fmla="*/ 0 h 1075334"/>
                <a:gd name="connsiteX1" fmla="*/ 0 w 2130190"/>
                <a:gd name="connsiteY1" fmla="*/ 438912 h 1075334"/>
                <a:gd name="connsiteX2" fmla="*/ 7316 w 2130190"/>
                <a:gd name="connsiteY2" fmla="*/ 1075334 h 1075334"/>
                <a:gd name="connsiteX3" fmla="*/ 2128723 w 2130190"/>
                <a:gd name="connsiteY3" fmla="*/ 592531 h 1075334"/>
                <a:gd name="connsiteX4" fmla="*/ 2121408 w 2130190"/>
                <a:gd name="connsiteY4" fmla="*/ 0 h 1075334"/>
                <a:gd name="connsiteX0" fmla="*/ 2121408 w 2130190"/>
                <a:gd name="connsiteY0" fmla="*/ 0 h 1046074"/>
                <a:gd name="connsiteX1" fmla="*/ 0 w 2130190"/>
                <a:gd name="connsiteY1" fmla="*/ 438912 h 1046074"/>
                <a:gd name="connsiteX2" fmla="*/ 7316 w 2130190"/>
                <a:gd name="connsiteY2" fmla="*/ 1046074 h 1046074"/>
                <a:gd name="connsiteX3" fmla="*/ 2128723 w 2130190"/>
                <a:gd name="connsiteY3" fmla="*/ 592531 h 1046074"/>
                <a:gd name="connsiteX4" fmla="*/ 2121408 w 2130190"/>
                <a:gd name="connsiteY4" fmla="*/ 0 h 10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190" h="1046074">
                  <a:moveTo>
                    <a:pt x="2121408" y="0"/>
                  </a:moveTo>
                  <a:cubicBezTo>
                    <a:pt x="1676664" y="86171"/>
                    <a:pt x="714451" y="292608"/>
                    <a:pt x="0" y="438912"/>
                  </a:cubicBezTo>
                  <a:cubicBezTo>
                    <a:pt x="2439" y="648614"/>
                    <a:pt x="4877" y="836372"/>
                    <a:pt x="7316" y="1046074"/>
                  </a:cubicBezTo>
                  <a:lnTo>
                    <a:pt x="2128723" y="592531"/>
                  </a:lnTo>
                  <a:cubicBezTo>
                    <a:pt x="2133599" y="377952"/>
                    <a:pt x="2125065" y="296265"/>
                    <a:pt x="212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84525" y="2523744"/>
              <a:ext cx="2867558" cy="877824"/>
            </a:xfrm>
            <a:custGeom>
              <a:avLst/>
              <a:gdLst>
                <a:gd name="connsiteX0" fmla="*/ 0 w 2896820"/>
                <a:gd name="connsiteY0" fmla="*/ 292608 h 607162"/>
                <a:gd name="connsiteX1" fmla="*/ 2874874 w 2896820"/>
                <a:gd name="connsiteY1" fmla="*/ 0 h 607162"/>
                <a:gd name="connsiteX2" fmla="*/ 2896820 w 2896820"/>
                <a:gd name="connsiteY2" fmla="*/ 607162 h 607162"/>
                <a:gd name="connsiteX3" fmla="*/ 1770279 w 2896820"/>
                <a:gd name="connsiteY3" fmla="*/ 599846 h 607162"/>
                <a:gd name="connsiteX4" fmla="*/ 0 w 2896820"/>
                <a:gd name="connsiteY4" fmla="*/ 292608 h 607162"/>
                <a:gd name="connsiteX0" fmla="*/ 0 w 2896820"/>
                <a:gd name="connsiteY0" fmla="*/ 292608 h 877824"/>
                <a:gd name="connsiteX1" fmla="*/ 2874874 w 2896820"/>
                <a:gd name="connsiteY1" fmla="*/ 0 h 877824"/>
                <a:gd name="connsiteX2" fmla="*/ 2896820 w 2896820"/>
                <a:gd name="connsiteY2" fmla="*/ 607162 h 877824"/>
                <a:gd name="connsiteX3" fmla="*/ 14631 w 2896820"/>
                <a:gd name="connsiteY3" fmla="*/ 877824 h 877824"/>
                <a:gd name="connsiteX4" fmla="*/ 0 w 2896820"/>
                <a:gd name="connsiteY4" fmla="*/ 292608 h 877824"/>
                <a:gd name="connsiteX0" fmla="*/ 7315 w 2882189"/>
                <a:gd name="connsiteY0" fmla="*/ 292608 h 877824"/>
                <a:gd name="connsiteX1" fmla="*/ 2860243 w 2882189"/>
                <a:gd name="connsiteY1" fmla="*/ 0 h 877824"/>
                <a:gd name="connsiteX2" fmla="*/ 2882189 w 2882189"/>
                <a:gd name="connsiteY2" fmla="*/ 607162 h 877824"/>
                <a:gd name="connsiteX3" fmla="*/ 0 w 2882189"/>
                <a:gd name="connsiteY3" fmla="*/ 877824 h 877824"/>
                <a:gd name="connsiteX4" fmla="*/ 7315 w 2882189"/>
                <a:gd name="connsiteY4" fmla="*/ 292608 h 877824"/>
                <a:gd name="connsiteX0" fmla="*/ 7315 w 2867558"/>
                <a:gd name="connsiteY0" fmla="*/ 292608 h 877824"/>
                <a:gd name="connsiteX1" fmla="*/ 2860243 w 2867558"/>
                <a:gd name="connsiteY1" fmla="*/ 0 h 877824"/>
                <a:gd name="connsiteX2" fmla="*/ 2867558 w 2867558"/>
                <a:gd name="connsiteY2" fmla="*/ 607162 h 877824"/>
                <a:gd name="connsiteX3" fmla="*/ 0 w 2867558"/>
                <a:gd name="connsiteY3" fmla="*/ 877824 h 877824"/>
                <a:gd name="connsiteX4" fmla="*/ 7315 w 2867558"/>
                <a:gd name="connsiteY4" fmla="*/ 292608 h 87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558" h="877824">
                  <a:moveTo>
                    <a:pt x="7315" y="292608"/>
                  </a:moveTo>
                  <a:lnTo>
                    <a:pt x="2860243" y="0"/>
                  </a:lnTo>
                  <a:cubicBezTo>
                    <a:pt x="2862681" y="202387"/>
                    <a:pt x="2865120" y="404775"/>
                    <a:pt x="2867558" y="607162"/>
                  </a:cubicBezTo>
                  <a:lnTo>
                    <a:pt x="0" y="877824"/>
                  </a:lnTo>
                  <a:cubicBezTo>
                    <a:pt x="2438" y="682752"/>
                    <a:pt x="4877" y="487680"/>
                    <a:pt x="7315" y="2926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5400000">
              <a:off x="4368447" y="133514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rot="5400000">
              <a:off x="3705034" y="2397247"/>
              <a:ext cx="899112" cy="1754156"/>
            </a:xfrm>
            <a:prstGeom prst="parallelogram">
              <a:avLst>
                <a:gd name="adj" fmla="val 34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5400000">
              <a:off x="3680170" y="277530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62502" y="1828800"/>
              <a:ext cx="1199693" cy="460858"/>
            </a:xfrm>
            <a:custGeom>
              <a:avLst/>
              <a:gdLst>
                <a:gd name="connsiteX0" fmla="*/ 1089965 w 1199693"/>
                <a:gd name="connsiteY0" fmla="*/ 0 h 460858"/>
                <a:gd name="connsiteX1" fmla="*/ 0 w 1199693"/>
                <a:gd name="connsiteY1" fmla="*/ 307238 h 460858"/>
                <a:gd name="connsiteX2" fmla="*/ 1016813 w 1199693"/>
                <a:gd name="connsiteY2" fmla="*/ 460858 h 460858"/>
                <a:gd name="connsiteX3" fmla="*/ 1199693 w 1199693"/>
                <a:gd name="connsiteY3" fmla="*/ 117043 h 460858"/>
                <a:gd name="connsiteX4" fmla="*/ 1089965 w 1199693"/>
                <a:gd name="connsiteY4" fmla="*/ 0 h 4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93" h="460858">
                  <a:moveTo>
                    <a:pt x="1089965" y="0"/>
                  </a:moveTo>
                  <a:lnTo>
                    <a:pt x="0" y="307238"/>
                  </a:lnTo>
                  <a:lnTo>
                    <a:pt x="1016813" y="460858"/>
                  </a:lnTo>
                  <a:lnTo>
                    <a:pt x="1199693" y="117043"/>
                  </a:lnTo>
                  <a:lnTo>
                    <a:pt x="1089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1200" y="32575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Module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phiên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này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còn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nâng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cấp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90599" y="1851670"/>
            <a:ext cx="2539483" cy="692279"/>
            <a:chOff x="776222" y="3362835"/>
            <a:chExt cx="2059657" cy="692279"/>
          </a:xfrm>
        </p:grpSpPr>
        <p:sp>
          <p:nvSpPr>
            <p:cNvPr id="23" name="TextBox 22"/>
            <p:cNvSpPr txBox="1"/>
            <p:nvPr/>
          </p:nvSpPr>
          <p:spPr>
            <a:xfrm>
              <a:off x="776222" y="377811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1703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Chứng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khoán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luôn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tâm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0843" y="3415082"/>
            <a:ext cx="2107557" cy="1232690"/>
            <a:chOff x="803640" y="3362835"/>
            <a:chExt cx="1709342" cy="1232690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17093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Mới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Tiên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tiến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Sẽ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được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hỗ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trợ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nhiều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hơn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1709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Flutter &amp; Dart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Nền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tảng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Nhu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cầu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/>
          <p:cNvSpPr/>
          <p:nvPr/>
        </p:nvSpPr>
        <p:spPr>
          <a:xfrm rot="18900000">
            <a:off x="6343368" y="2430572"/>
            <a:ext cx="1793332" cy="1793332"/>
          </a:xfrm>
          <a:prstGeom prst="frame">
            <a:avLst>
              <a:gd name="adj1" fmla="val 48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 Placeholder 1"/>
          <p:cNvSpPr txBox="1">
            <a:spLocks/>
          </p:cNvSpPr>
          <p:nvPr/>
        </p:nvSpPr>
        <p:spPr>
          <a:xfrm>
            <a:off x="467544" y="267494"/>
            <a:ext cx="3456384" cy="367585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400" b="1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My Stock</a:t>
            </a:r>
          </a:p>
          <a:p>
            <a:pPr marL="0" indent="0">
              <a:buNone/>
            </a:pPr>
            <a:endParaRPr lang="en-US" altLang="ko-KR" sz="2400" b="1" i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400" b="1" i="1" dirty="0" smtClean="0">
                <a:solidFill>
                  <a:schemeClr val="bg1"/>
                </a:solidFill>
                <a:cs typeface="Arial" pitchFamily="34" charset="0"/>
              </a:rPr>
              <a:t>		CSE</a:t>
            </a:r>
          </a:p>
          <a:p>
            <a:pPr marL="0" indent="0">
              <a:buNone/>
            </a:pPr>
            <a:r>
              <a:rPr lang="en-US" altLang="ko-KR" sz="2400" b="1" i="1" dirty="0" smtClean="0">
                <a:solidFill>
                  <a:schemeClr val="bg1"/>
                </a:solidFill>
                <a:cs typeface="Arial" pitchFamily="34" charset="0"/>
              </a:rPr>
              <a:t>		HCUMT</a:t>
            </a:r>
            <a:endParaRPr lang="ko-KR" altLang="en-US" sz="4400" b="1" i="1" dirty="0" smtClean="0">
              <a:solidFill>
                <a:schemeClr val="bg1"/>
              </a:solidFill>
              <a:cs typeface="Arial" pitchFamily="34" charset="0"/>
            </a:endParaRPr>
          </a:p>
          <a:p>
            <a:pPr marL="0" indent="0">
              <a:buNone/>
            </a:pPr>
            <a:endParaRPr lang="en-US" altLang="ko-KR" sz="2400" b="1" i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2400" b="1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Software Engineering</a:t>
            </a:r>
          </a:p>
          <a:p>
            <a:pPr marL="0" indent="0">
              <a:buNone/>
            </a:pPr>
            <a:r>
              <a:rPr lang="en-US" altLang="ko-KR" sz="2400" b="1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Group 8</a:t>
            </a:r>
          </a:p>
          <a:p>
            <a:pPr marL="0" indent="0">
              <a:buNone/>
            </a:pPr>
            <a:r>
              <a:rPr lang="en-US" altLang="ko-KR" sz="2400" b="1" i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Sem</a:t>
            </a:r>
            <a:r>
              <a:rPr lang="en-US" altLang="ko-KR" sz="2400" b="1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182</a:t>
            </a:r>
          </a:p>
        </p:txBody>
      </p:sp>
      <p:pic>
        <p:nvPicPr>
          <p:cNvPr id="10" name="Picture Placeholder 9" descr="53724839-stock-market-chart-background.jpg"/>
          <p:cNvPicPr>
            <a:picLocks noGrp="1" noChangeAspect="1"/>
          </p:cNvPicPr>
          <p:nvPr>
            <p:ph type="pic" idx="20"/>
          </p:nvPr>
        </p:nvPicPr>
        <p:blipFill>
          <a:blip r:embed="rId2"/>
          <a:srcRect l="17397" r="17397"/>
          <a:stretch>
            <a:fillRect/>
          </a:stretch>
        </p:blipFill>
        <p:spPr/>
      </p:pic>
      <p:pic>
        <p:nvPicPr>
          <p:cNvPr id="13" name="Picture Placeholder 12" descr="intro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14787" r="14787"/>
          <a:stretch>
            <a:fillRect/>
          </a:stretch>
        </p:blipFill>
        <p:spPr/>
      </p:pic>
      <p:pic>
        <p:nvPicPr>
          <p:cNvPr id="12" name="Picture Placeholder 11" descr="53724839-stock-market-chart-background.jpg"/>
          <p:cNvPicPr>
            <a:picLocks noGrp="1" noChangeAspect="1"/>
          </p:cNvPicPr>
          <p:nvPr>
            <p:ph type="pic" idx="18"/>
          </p:nvPr>
        </p:nvPicPr>
        <p:blipFill>
          <a:blip r:embed="rId2"/>
          <a:srcRect l="33699" r="33699"/>
          <a:stretch>
            <a:fillRect/>
          </a:stretch>
        </p:blipFill>
        <p:spPr/>
      </p:pic>
      <p:pic>
        <p:nvPicPr>
          <p:cNvPr id="14" name="Picture Placeholder 13" descr="StockAxis-Market-Intelligence-April-2019.jpg"/>
          <p:cNvPicPr>
            <a:picLocks noGrp="1" noChangeAspect="1"/>
          </p:cNvPicPr>
          <p:nvPr>
            <p:ph type="pic" idx="19"/>
          </p:nvPr>
        </p:nvPicPr>
        <p:blipFill>
          <a:blip r:embed="rId4"/>
          <a:srcRect l="10072" r="10072"/>
          <a:stretch>
            <a:fillRect/>
          </a:stretch>
        </p:blipFill>
        <p:spPr/>
      </p:pic>
      <p:pic>
        <p:nvPicPr>
          <p:cNvPr id="5126" name="Picture 6" descr="HÃ¬nh áº£nh cÃ³ liÃªn qua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047750"/>
            <a:ext cx="1524000" cy="1555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9113797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C:\Users\san hang ngoai\Desktop\New folder (3)\New-folder\FUNC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23950"/>
            <a:ext cx="4137165" cy="3505200"/>
          </a:xfrm>
          <a:prstGeom prst="rect">
            <a:avLst/>
          </a:prstGeom>
          <a:noFill/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1336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13360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600" b="0" i="0" u="none" strike="noStrike" dirty="0">
                          <a:latin typeface="Arial"/>
                        </a:rPr>
                        <a:t>FUNC 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vi-VN" sz="1600" b="0" i="0" u="none" strike="noStrike" dirty="0">
                          <a:latin typeface="Arial"/>
                        </a:rPr>
                        <a:t>Pre-condition: Bệnh nhân đang ở trang chẩn đoán</a:t>
                      </a:r>
                      <a:r>
                        <a:rPr lang="vi-VN" sz="1600" b="0" i="0" u="none" strike="noStrike" dirty="0" smtClean="0">
                          <a:latin typeface="Arial"/>
                        </a:rPr>
                        <a:t>.</a:t>
                      </a:r>
                      <a:endParaRPr lang="en-US" sz="1600" b="0" i="0" u="none" strike="noStrike" dirty="0" smtClean="0">
                        <a:latin typeface="Arial"/>
                      </a:endParaRPr>
                    </a:p>
                    <a:p>
                      <a:pPr lvl="0" algn="l" fontAlgn="ctr"/>
                      <a:r>
                        <a:rPr lang="vi-VN" sz="1600" b="0" i="0" u="none" strike="noStrike" dirty="0">
                          <a:latin typeface="Arial"/>
                        </a:rPr>
                        <a:t/>
                      </a:r>
                      <a:br>
                        <a:rPr lang="vi-VN" sz="1600" b="0" i="0" u="none" strike="noStrike" dirty="0">
                          <a:latin typeface="Arial"/>
                        </a:rPr>
                      </a:br>
                      <a:r>
                        <a:rPr lang="vi-VN" sz="1600" b="0" i="0" u="none" strike="noStrike" dirty="0">
                          <a:latin typeface="Arial"/>
                        </a:rPr>
                        <a:t>Test Description: Kiểm tra tính </a:t>
                      </a:r>
                      <a:endParaRPr lang="en-US" sz="1600" b="0" i="0" u="none" strike="noStrike" dirty="0" smtClean="0">
                        <a:latin typeface="Arial"/>
                      </a:endParaRPr>
                    </a:p>
                    <a:p>
                      <a:pPr lvl="0" algn="l" fontAlgn="ctr"/>
                      <a:r>
                        <a:rPr lang="vi-VN" sz="1600" b="0" i="0" u="none" strike="noStrike" dirty="0" smtClean="0">
                          <a:latin typeface="Arial"/>
                        </a:rPr>
                        <a:t>năng </a:t>
                      </a:r>
                      <a:r>
                        <a:rPr lang="vi-VN" sz="1600" b="0" i="0" u="none" strike="noStrike" dirty="0">
                          <a:latin typeface="Arial"/>
                        </a:rPr>
                        <a:t>chọn triệu chứng bệnh</a:t>
                      </a:r>
                      <a:r>
                        <a:rPr lang="vi-VN" sz="1600" b="0" i="0" u="none" strike="noStrike" dirty="0" smtClean="0">
                          <a:latin typeface="Arial"/>
                        </a:rPr>
                        <a:t>.</a:t>
                      </a:r>
                      <a:endParaRPr lang="en-US" sz="1600" b="0" i="0" u="none" strike="noStrike" dirty="0" smtClean="0">
                        <a:latin typeface="Arial"/>
                      </a:endParaRPr>
                    </a:p>
                    <a:p>
                      <a:pPr lvl="0" algn="l" fontAlgn="ctr"/>
                      <a:r>
                        <a:rPr lang="vi-VN" sz="1600" b="0" i="0" u="none" strike="noStrike" dirty="0">
                          <a:latin typeface="Arial"/>
                        </a:rPr>
                        <a:t/>
                      </a:r>
                      <a:br>
                        <a:rPr lang="vi-VN" sz="1600" b="0" i="0" u="none" strike="noStrike" dirty="0">
                          <a:latin typeface="Arial"/>
                        </a:rPr>
                      </a:br>
                      <a:r>
                        <a:rPr lang="vi-VN" sz="1600" b="0" i="0" u="none" strike="noStrike" dirty="0">
                          <a:latin typeface="Arial"/>
                        </a:rPr>
                        <a:t>Post-condition: Không có.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hevron 48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Giới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thiệu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0400" y="1352550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b="1" dirty="0" smtClean="0"/>
              <a:t>“My Stock”</a:t>
            </a:r>
            <a:r>
              <a:rPr lang="vi-VN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vi-VN" dirty="0" smtClean="0"/>
              <a:t>ứng dụng</a:t>
            </a:r>
          </a:p>
          <a:p>
            <a:pPr algn="just"/>
            <a:r>
              <a:rPr lang="vi-VN" dirty="0" smtClean="0"/>
              <a:t>giúp quảnlý và theo dõi các thông tin về giá </a:t>
            </a:r>
            <a:r>
              <a:rPr lang="en-US" dirty="0" err="1" smtClean="0"/>
              <a:t>cổ</a:t>
            </a:r>
            <a:r>
              <a:rPr lang="vi-VN" dirty="0" smtClean="0"/>
              <a:t> </a:t>
            </a:r>
            <a:endParaRPr lang="en-US" dirty="0" smtClean="0"/>
          </a:p>
          <a:p>
            <a:pPr algn="just"/>
            <a:r>
              <a:rPr lang="vi-VN" dirty="0" smtClean="0"/>
              <a:t>phiếu của các công ty trên các sàn</a:t>
            </a:r>
            <a:r>
              <a:rPr lang="en-US" dirty="0" smtClean="0"/>
              <a:t> </a:t>
            </a:r>
            <a:r>
              <a:rPr lang="vi-VN" dirty="0" smtClean="0"/>
              <a:t>chứng khoán khác nhau.</a:t>
            </a:r>
            <a:endParaRPr lang="en-US" dirty="0" smtClean="0"/>
          </a:p>
          <a:p>
            <a:pPr algn="just"/>
            <a:endParaRPr lang="vi-VN" dirty="0" smtClean="0"/>
          </a:p>
          <a:p>
            <a:pPr algn="just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vi-VN" dirty="0" smtClean="0"/>
              <a:t>dụng sẽ giúp người dùng có thể theo dõi dễ dàng về</a:t>
            </a:r>
            <a:r>
              <a:rPr lang="en-US" dirty="0" smtClean="0"/>
              <a:t> </a:t>
            </a:r>
            <a:r>
              <a:rPr lang="vi-VN" dirty="0" smtClean="0"/>
              <a:t>giá cổ phiếu của các công ty theo thời </a:t>
            </a:r>
            <a:endParaRPr lang="en-US" dirty="0" smtClean="0"/>
          </a:p>
          <a:p>
            <a:pPr algn="just"/>
            <a:r>
              <a:rPr lang="vi-VN" dirty="0" smtClean="0"/>
              <a:t>gian thực và nhận được thông báo về sự biến</a:t>
            </a:r>
          </a:p>
          <a:p>
            <a:pPr algn="just"/>
            <a:r>
              <a:rPr lang="vi-VN" dirty="0" smtClean="0"/>
              <a:t>động giá cổ phiếu của các công ty mà người </a:t>
            </a:r>
            <a:endParaRPr lang="en-US" dirty="0" smtClean="0"/>
          </a:p>
          <a:p>
            <a:pPr algn="just"/>
            <a:r>
              <a:rPr lang="vi-VN" dirty="0" smtClean="0"/>
              <a:t>dùng quan tâm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09800" y="31051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6670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667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Bệnh nhân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đang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ở trang cập nhật thông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tin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cá nhân.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tính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năng nhập thông tin cá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nhân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.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Post-condition: Không có.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input: Số điện thoại của bệnh nhân.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Picture 2" descr="C:\Users\san hang ngoai\Desktop\New folder (3)\New-folder\FUNC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23950"/>
            <a:ext cx="4292568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6670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667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đặt lịch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tính năng chọn ngày giờ, bác sĩ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khám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/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Post-condition: kết quả cập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nhật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xuống database, thông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tin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khám phải đúng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4754" name="Picture 2" descr="C:\Users\san hang ngoai\Desktop\New folder (3)\New-folder\FUNC0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23950"/>
            <a:ext cx="426085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6670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667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đặt lịch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tính năng chọn ngày giờ, bác sĩ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khám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/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Post-condition: kết quả cập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nhật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xuống database, thông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tin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khám phải đúng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5778" name="Picture 2" descr="C:\Users\san hang ngoai\Desktop\New folder (3)\New-folder\FUNC004_NOINTERN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23950"/>
            <a:ext cx="4267200" cy="3600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6670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667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giữ nguyên từ khóa đã nhập ở FUNC 004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Kiếm </a:t>
                      </a:r>
                      <a:r>
                        <a:rPr lang="vi-VN" sz="1800" b="0" i="0" u="none" strike="noStrike" dirty="0" smtClean="0">
                          <a:latin typeface="Arial"/>
                        </a:rPr>
                        <a:t>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tính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năng một bác sĩ được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đặt rất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nhiều lần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Post-condition: Số lần đặt của bác sĩ tăng lên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6802" name="Picture 2" descr="C:\Users\san hang ngoai\Desktop\New folder (3)\New-folder\FUNC0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23950"/>
            <a:ext cx="4318000" cy="359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105400" y="1123950"/>
          <a:ext cx="3733800" cy="2667000"/>
        </p:xfrm>
        <a:graphic>
          <a:graphicData uri="http://schemas.openxmlformats.org/drawingml/2006/table">
            <a:tbl>
              <a:tblPr/>
              <a:tblGrid>
                <a:gridCol w="685800"/>
                <a:gridCol w="3048000"/>
              </a:tblGrid>
              <a:tr h="2667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đặt lịch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tính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năng gửi thông tin đặt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lịch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/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Post-condition: Email gửi đến bệnh nhân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endParaRPr lang="vi-VN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7826" name="Picture 2" descr="C:\Users\san hang ngoai\Desktop\New folder (3)\New-folder\FUNC0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23950"/>
            <a:ext cx="3822700" cy="3619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8850" name="Picture 2" descr="C:\Users\san hang ngoai\Desktop\New folder (3)\New-folder\FUNC010-011-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23950"/>
            <a:ext cx="4953000" cy="3429000"/>
          </a:xfrm>
          <a:prstGeom prst="rect">
            <a:avLst/>
          </a:prstGeom>
          <a:noFill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3276600"/>
        </p:xfrm>
        <a:graphic>
          <a:graphicData uri="http://schemas.openxmlformats.org/drawingml/2006/table">
            <a:tbl>
              <a:tblPr/>
              <a:tblGrid>
                <a:gridCol w="487396"/>
                <a:gridCol w="3246404"/>
              </a:tblGrid>
              <a:tr h="1092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atin typeface="Arial"/>
                        </a:rPr>
                        <a:t>FUNC 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b="0" i="0" u="none" strike="noStrike" dirty="0">
                          <a:latin typeface="Arial"/>
                        </a:rPr>
                        <a:t>Pre-condition: có dữ liệu bệnh nhân trong database.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Test Description: kiểm tra tính năng thống kê tự </a:t>
                      </a:r>
                      <a:endParaRPr lang="en-US" sz="11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100" b="0" i="0" u="none" strike="noStrike" dirty="0" smtClean="0">
                          <a:latin typeface="Arial"/>
                        </a:rPr>
                        <a:t>động theo </a:t>
                      </a:r>
                      <a:r>
                        <a:rPr lang="vi-VN" sz="1100" b="0" i="0" u="none" strike="noStrike" dirty="0">
                          <a:latin typeface="Arial"/>
                        </a:rPr>
                        <a:t>ngày.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Post-condition: xuất ra file lưu thông tin đã thống kê.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atin typeface="Arial"/>
                        </a:rPr>
                        <a:t>FUNC 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b="0" i="0" u="none" strike="noStrike" dirty="0">
                          <a:latin typeface="Arial"/>
                        </a:rPr>
                        <a:t>Pre-condition: Database không có bất cứ thông </a:t>
                      </a:r>
                      <a:r>
                        <a:rPr lang="vi-VN" sz="1100" b="0" i="0" u="none" strike="noStrike" dirty="0" smtClean="0">
                          <a:latin typeface="Arial"/>
                        </a:rPr>
                        <a:t>tin </a:t>
                      </a:r>
                      <a:endParaRPr lang="en-US" sz="11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100" b="0" i="0" u="none" strike="noStrike" dirty="0" smtClean="0">
                          <a:latin typeface="Arial"/>
                        </a:rPr>
                        <a:t>bệnh </a:t>
                      </a:r>
                      <a:r>
                        <a:rPr lang="vi-VN" sz="1100" b="0" i="0" u="none" strike="noStrike" dirty="0">
                          <a:latin typeface="Arial"/>
                        </a:rPr>
                        <a:t>nhân nào.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Test Description: kiểm ra việc hiển thị thông tin y tế gần đây.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Post-condition: hiển thị thông báo lỗi cho user.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atin typeface="Arial"/>
                        </a:rPr>
                        <a:t>FUNC 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100" b="0" i="0" u="none" strike="noStrike" dirty="0">
                          <a:latin typeface="Arial"/>
                        </a:rPr>
                        <a:t>Pre-condition: có dữ liệu bệnh nhân trong Database.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Test Description: kiểm tra thông tin hiển thị đầy đủ </a:t>
                      </a:r>
                      <a:endParaRPr lang="en-US" sz="11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100" b="0" i="0" u="none" strike="noStrike" dirty="0" smtClean="0">
                          <a:latin typeface="Arial"/>
                        </a:rPr>
                        <a:t>không</a:t>
                      </a:r>
                      <a:r>
                        <a:rPr lang="vi-VN" sz="1100" b="0" i="0" u="none" strike="noStrike" dirty="0">
                          <a:latin typeface="Arial"/>
                        </a:rPr>
                        <a:t>.</a:t>
                      </a:r>
                      <a:br>
                        <a:rPr lang="vi-VN" sz="1100" b="0" i="0" u="none" strike="noStrike" dirty="0">
                          <a:latin typeface="Arial"/>
                        </a:rPr>
                      </a:br>
                      <a:r>
                        <a:rPr lang="vi-VN" sz="1100" b="0" i="0" u="none" strike="noStrike" dirty="0">
                          <a:latin typeface="Arial"/>
                        </a:rPr>
                        <a:t>Post-condition: hiển thị đầy đủ thông tin trên ứng </a:t>
                      </a:r>
                      <a:endParaRPr lang="en-US" sz="11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100" b="0" i="0" u="none" strike="noStrike" dirty="0" smtClean="0">
                          <a:latin typeface="Arial"/>
                        </a:rPr>
                        <a:t>dụng</a:t>
                      </a:r>
                      <a:endParaRPr lang="vi-VN" sz="11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nhận xét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nhận xét bác sĩ  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Nhận xét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được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cập nhật lên database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0898" name="Picture 2" descr="C:\Users\san hang ngoai\Desktop\New folder (3)\New-folder\FUNC14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23950"/>
            <a:ext cx="4419600" cy="323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nhận xét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nhận xét bác sĩ  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Nhận xét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được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cập nhật lên database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22" name="Picture 2" descr="C:\Users\san hang ngoai\Desktop\New folder (3)\New-folder\FUNC14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23950"/>
            <a:ext cx="4419600" cy="3228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0114" name="Picture 2" descr="C:\Users\san hang ngoai\Desktop\New folder (3)\New-folder\FUNC15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23950"/>
            <a:ext cx="4259580" cy="2743200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05400" y="1123950"/>
          <a:ext cx="3733800" cy="2590800"/>
        </p:xfrm>
        <a:graphic>
          <a:graphicData uri="http://schemas.openxmlformats.org/drawingml/2006/table">
            <a:tbl>
              <a:tblPr/>
              <a:tblGrid>
                <a:gridCol w="487396"/>
                <a:gridCol w="3246404"/>
              </a:tblGrid>
              <a:tr h="129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Arial"/>
                        </a:rPr>
                        <a:t>FUNC 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 dirty="0">
                          <a:latin typeface="Arial"/>
                        </a:rPr>
                        <a:t>Pre-condition: user đang ở trang nhận xét    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Test Discription: kiểm tra tính năng chỉnh sửa </a:t>
                      </a:r>
                      <a:endParaRPr lang="en-US" sz="12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200" b="0" i="0" u="none" strike="noStrike" dirty="0" smtClean="0">
                          <a:latin typeface="Arial"/>
                        </a:rPr>
                        <a:t>nhận </a:t>
                      </a:r>
                      <a:r>
                        <a:rPr lang="vi-VN" sz="1200" b="0" i="0" u="none" strike="noStrike" dirty="0">
                          <a:latin typeface="Arial"/>
                        </a:rPr>
                        <a:t>xét bác sĩ 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Post condition: Nhận xét mới được cập nhật lên database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Arial"/>
                        </a:rPr>
                        <a:t>FUNC 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 dirty="0">
                          <a:latin typeface="Arial"/>
                        </a:rPr>
                        <a:t>Pre condition: user đang ở trâng xem lịch sử và lịch hẹn khám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Test discription: kiểm tra tính năng hiển thị lịch </a:t>
                      </a:r>
                      <a:endParaRPr lang="en-US" sz="12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200" b="0" i="0" u="none" strike="noStrike" dirty="0" smtClean="0">
                          <a:latin typeface="Arial"/>
                        </a:rPr>
                        <a:t>sử </a:t>
                      </a:r>
                      <a:r>
                        <a:rPr lang="vi-VN" sz="1200" b="0" i="0" u="none" strike="noStrike" dirty="0">
                          <a:latin typeface="Arial"/>
                        </a:rPr>
                        <a:t>khám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Post condition: kết quả hiển thị phải đúng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05400" y="1123950"/>
          <a:ext cx="3733800" cy="2590800"/>
        </p:xfrm>
        <a:graphic>
          <a:graphicData uri="http://schemas.openxmlformats.org/drawingml/2006/table">
            <a:tbl>
              <a:tblPr/>
              <a:tblGrid>
                <a:gridCol w="487396"/>
                <a:gridCol w="3246404"/>
              </a:tblGrid>
              <a:tr h="129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Arial"/>
                        </a:rPr>
                        <a:t>FUNC 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 dirty="0">
                          <a:latin typeface="Arial"/>
                        </a:rPr>
                        <a:t>Pre-condition: user đang ở trang nhận xét    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Test Discription: kiểm tra tính năng chỉnh sửa </a:t>
                      </a:r>
                      <a:endParaRPr lang="en-US" sz="12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200" b="0" i="0" u="none" strike="noStrike" dirty="0" smtClean="0">
                          <a:latin typeface="Arial"/>
                        </a:rPr>
                        <a:t>nhận </a:t>
                      </a:r>
                      <a:r>
                        <a:rPr lang="vi-VN" sz="1200" b="0" i="0" u="none" strike="noStrike" dirty="0">
                          <a:latin typeface="Arial"/>
                        </a:rPr>
                        <a:t>xét bác sĩ 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Post condition: Nhận xét mới được cập nhật lên database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latin typeface="Arial"/>
                        </a:rPr>
                        <a:t>FUNC 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200" b="0" i="0" u="none" strike="noStrike" dirty="0">
                          <a:latin typeface="Arial"/>
                        </a:rPr>
                        <a:t>Pre condition: user đang ở trâng xem lịch sử và lịch hẹn khám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Test discription: kiểm tra tính năng hiển thị lịch </a:t>
                      </a:r>
                      <a:endParaRPr lang="en-US" sz="12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200" b="0" i="0" u="none" strike="noStrike" dirty="0" smtClean="0">
                          <a:latin typeface="Arial"/>
                        </a:rPr>
                        <a:t>sử </a:t>
                      </a:r>
                      <a:r>
                        <a:rPr lang="vi-VN" sz="1200" b="0" i="0" u="none" strike="noStrike" dirty="0">
                          <a:latin typeface="Arial"/>
                        </a:rPr>
                        <a:t>khám </a:t>
                      </a:r>
                      <a:br>
                        <a:rPr lang="vi-VN" sz="1200" b="0" i="0" u="none" strike="noStrike" dirty="0">
                          <a:latin typeface="Arial"/>
                        </a:rPr>
                      </a:br>
                      <a:r>
                        <a:rPr lang="vi-VN" sz="1200" b="0" i="0" u="none" strike="noStrike" dirty="0">
                          <a:latin typeface="Arial"/>
                        </a:rPr>
                        <a:t>Post condition: kết quả hiển thị phải đúng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1138" name="Picture 2" descr="C:\Users\san hang ngoai\Desktop\New folder (3)\New-folder\FUNC1516_FAUL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23950"/>
            <a:ext cx="4720579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hevron 21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thống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4343400" y="1047750"/>
            <a:ext cx="3505200" cy="3810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343400" y="1047750"/>
            <a:ext cx="3505200" cy="381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Arial"/>
                        </a:rPr>
                        <a:t>FUNC 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 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xem lịch sử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tìm kiếm trong lịch sử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từ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trường ID và đơn thuốc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hiển thị kết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quả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tìm kiếm được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947" name="Picture 3" descr="C:\Users\san hang ngoai\Desktop\New folder (3)\New-folder\FUNC18_BEFO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23950"/>
            <a:ext cx="5004779" cy="341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Arial"/>
                        </a:rPr>
                        <a:t>FUNC 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 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xem lịch sử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tìm kiếm trong lịch sử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từ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trường ID và đơn thuốc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hiển thị kết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quả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tìm kiếm được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3970" name="Picture 2" descr="C:\Users\san hang ngoai\Desktop\New folder (3)\New-folder\FUNC18_AF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23950"/>
            <a:ext cx="5015798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Arial"/>
                        </a:rPr>
                        <a:t>FUNC 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 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xem lịch sử và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hiển thị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kết quả hiển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thị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phải đúng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4994" name="Picture 2" descr="C:\Users\san hang ngoai\Desktop\New folder (3)\New-folder\FUNC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23950"/>
            <a:ext cx="4896916" cy="3352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Arial"/>
                        </a:rPr>
                        <a:t>FUNC 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 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xem lịch sử và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hiển thị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kết quả hiển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thị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phải đúng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6018" name="Picture 2" descr="C:\Users\san hang ngoai\Desktop\New folder (3)\New-folder\FUNC19_F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1123950"/>
            <a:ext cx="4922169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Arial"/>
                        </a:rPr>
                        <a:t>FUNC 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 condition: user đang ở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trang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xem lịch sử và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discription: kiểm tra tính năng hiển thị lịch hẹn khám 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Post condition: kết quả hiển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thị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phải đúng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7042" name="Picture 2" descr="C:\Users\san hang ngoai\Desktop\New folder (3)\New-folder\FUNC19_F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123951"/>
            <a:ext cx="4882081" cy="3352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bác sĩ đang ở trang xem lịch sử bệnh nhân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tính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năng chọn chế độ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cứu                                                </a:t>
                      </a:r>
                      <a:endParaRPr lang="vi-VN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8066" name="Picture 2" descr="C:\Users\san hang ngoai\Desktop\New folder (3)\New-folder\FUNC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23950"/>
            <a:ext cx="4876800" cy="3376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For Group 2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90599" y="2266950"/>
            <a:ext cx="253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05400" y="1123950"/>
          <a:ext cx="3733800" cy="2209800"/>
        </p:xfrm>
        <a:graphic>
          <a:graphicData uri="http://schemas.openxmlformats.org/drawingml/2006/table">
            <a:tbl>
              <a:tblPr/>
              <a:tblGrid>
                <a:gridCol w="762000"/>
                <a:gridCol w="2971800"/>
              </a:tblGrid>
              <a:tr h="2209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/>
                        </a:rPr>
                        <a:t>FUNC 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1800" b="0" i="0" u="none" strike="noStrike" dirty="0">
                          <a:latin typeface="Arial"/>
                        </a:rPr>
                        <a:t>Pre-condition: bác sĩ đang ở trang xem lịch sử bệnh nhân</a:t>
                      </a:r>
                      <a:br>
                        <a:rPr lang="vi-VN" sz="1800" b="0" i="0" u="none" strike="noStrike" dirty="0">
                          <a:latin typeface="Arial"/>
                        </a:rPr>
                      </a:br>
                      <a:r>
                        <a:rPr lang="vi-VN" sz="1800" b="0" i="0" u="none" strike="noStrike" dirty="0">
                          <a:latin typeface="Arial"/>
                        </a:rPr>
                        <a:t>Test Description: Kiểm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tính </a:t>
                      </a:r>
                      <a:r>
                        <a:rPr lang="vi-VN" sz="1800" b="0" i="0" u="none" strike="noStrike" dirty="0">
                          <a:latin typeface="Arial"/>
                        </a:rPr>
                        <a:t>năng chọn chế độ tra 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  <a:p>
                      <a:pPr algn="l" fontAlgn="ctr"/>
                      <a:r>
                        <a:rPr lang="vi-VN" sz="1800" b="0" i="0" u="none" strike="noStrike" dirty="0" smtClean="0">
                          <a:latin typeface="Arial"/>
                        </a:rPr>
                        <a:t>cứu                                                </a:t>
                      </a:r>
                      <a:endParaRPr lang="vi-VN" sz="18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9090" name="Picture 2" descr="C:\Users\san hang ngoai\Desktop\New folder (3)\New-folder\FUNC20_NOINTERN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23950"/>
            <a:ext cx="4324351" cy="2495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2382855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486150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1455909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81400" y="2343150"/>
            <a:ext cx="5257800" cy="160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48398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Nền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tảng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22669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6804" name="Picture 4" descr="Káº¿t quáº£ hÃ¬nh áº£nh cho flutter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581150"/>
            <a:ext cx="3810000" cy="1905000"/>
          </a:xfrm>
          <a:prstGeom prst="rect">
            <a:avLst/>
          </a:prstGeom>
          <a:noFill/>
        </p:spPr>
      </p:pic>
      <p:pic>
        <p:nvPicPr>
          <p:cNvPr id="76806" name="Picture 6" descr="Káº¿t quáº£ hÃ¬nh áº£nh cho dart language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952750"/>
            <a:ext cx="2940403" cy="1650301"/>
          </a:xfrm>
          <a:prstGeom prst="rect">
            <a:avLst/>
          </a:prstGeom>
          <a:noFill/>
        </p:spPr>
      </p:pic>
      <p:pic>
        <p:nvPicPr>
          <p:cNvPr id="76810" name="Picture 10" descr="Káº¿t quáº£ hÃ¬nh áº£nh cho android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485899"/>
            <a:ext cx="3657600" cy="3657601"/>
          </a:xfrm>
          <a:prstGeom prst="rect">
            <a:avLst/>
          </a:prstGeom>
          <a:noFill/>
        </p:spPr>
      </p:pic>
      <p:pic>
        <p:nvPicPr>
          <p:cNvPr id="76812" name="Picture 12" descr="Káº¿t quáº£ hÃ¬nh áº£nh cho ios 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0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2 L 3.33333E-6 -0.1111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2 L 3.33333E-6 0.44444 " pathEditMode="relative" rAng="0" ptsTypes="AA">
                                      <p:cBhvr>
                                        <p:cTn id="23" dur="8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0"/>
                            </p:stCondLst>
                            <p:childTnLst>
                              <p:par>
                                <p:cTn id="2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44444 L 3.33333E-6 -0.448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6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44814 L 3.33333E-6 0.27037 " pathEditMode="relative" rAng="0" ptsTypes="AA">
                                      <p:cBhvr>
                                        <p:cTn id="32" dur="16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00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7037 L 3.33333E-6 -0.42963 " pathEditMode="relative" rAng="0" ptsTypes="AA">
                                      <p:cBhvr>
                                        <p:cTn id="35" dur="12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4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44815 L 3.33333E-6 -0.0370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4" name="Picture 6" descr="HÃ¬nh áº£nh cÃ³ liÃªn quan"/>
          <p:cNvPicPr>
            <a:picLocks noChangeAspect="1" noChangeArrowheads="1"/>
          </p:cNvPicPr>
          <p:nvPr/>
        </p:nvPicPr>
        <p:blipFill>
          <a:blip r:embed="rId2">
            <a:lum bright="22000" contrast="-36000"/>
          </a:blip>
          <a:srcRect/>
          <a:stretch>
            <a:fillRect/>
          </a:stretch>
        </p:blipFill>
        <p:spPr bwMode="auto">
          <a:xfrm>
            <a:off x="-2286000" y="-1924050"/>
            <a:ext cx="14120813" cy="941387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10000" y="1962150"/>
            <a:ext cx="5334000" cy="1600200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Các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nhóm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chức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năng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25084" y="2876550"/>
            <a:ext cx="5018916" cy="288032"/>
          </a:xfrm>
        </p:spPr>
        <p:txBody>
          <a:bodyPr/>
          <a:lstStyle/>
          <a:p>
            <a:pPr lvl="0"/>
            <a:r>
              <a:rPr lang="en-US" altLang="ko-KR" sz="2000" dirty="0" smtClean="0"/>
              <a:t>My Stock Exchange Application</a:t>
            </a:r>
            <a:endParaRPr lang="en-US" altLang="ko-KR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457200" y="12001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04800" y="3943350"/>
            <a:ext cx="9601200" cy="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 descr="HÃ¬nh áº£nh cÃ³ liÃªn qu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14400" y="971550"/>
            <a:ext cx="4970318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1234267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871180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 smtClean="0"/>
              <a:t>Nhóm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năng</a:t>
            </a:r>
            <a:r>
              <a:rPr lang="en-US" sz="2400" b="1" dirty="0" smtClean="0"/>
              <a:t> front-end:</a:t>
            </a:r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6600" y="895350"/>
            <a:ext cx="52578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1: </a:t>
            </a:r>
          </a:p>
          <a:p>
            <a:pPr lvl="2"/>
            <a:r>
              <a:rPr lang="en-US" sz="1400" b="1" dirty="0" smtClean="0"/>
              <a:t>Keep tracking list : </a:t>
            </a:r>
            <a:r>
              <a:rPr lang="en-US" sz="1400" dirty="0" err="1" smtClean="0"/>
              <a:t>Đánh</a:t>
            </a:r>
            <a:r>
              <a:rPr lang="en-US" sz="1400" dirty="0" smtClean="0"/>
              <a:t> </a:t>
            </a:r>
            <a:r>
              <a:rPr lang="en-US" sz="1400" dirty="0" err="1" smtClean="0"/>
              <a:t>dấu</a:t>
            </a:r>
            <a:r>
              <a:rPr lang="en-US" sz="1400" dirty="0" smtClean="0"/>
              <a:t> </a:t>
            </a:r>
            <a:r>
              <a:rPr lang="en-US" sz="1400" dirty="0" err="1" smtClean="0"/>
              <a:t>những</a:t>
            </a:r>
            <a:r>
              <a:rPr lang="en-US" sz="1400" dirty="0" smtClean="0"/>
              <a:t> </a:t>
            </a:r>
            <a:r>
              <a:rPr lang="en-US" sz="1400" dirty="0" err="1" smtClean="0"/>
              <a:t>thứ</a:t>
            </a:r>
            <a:r>
              <a:rPr lang="en-US" sz="1400" dirty="0" smtClean="0"/>
              <a:t> User </a:t>
            </a:r>
            <a:r>
              <a:rPr lang="en-US" sz="1400" dirty="0" err="1" smtClean="0"/>
              <a:t>quan</a:t>
            </a:r>
            <a:r>
              <a:rPr lang="en-US" sz="1400" dirty="0" smtClean="0"/>
              <a:t> </a:t>
            </a:r>
            <a:r>
              <a:rPr lang="en-US" sz="1400" dirty="0" err="1" smtClean="0"/>
              <a:t>tâm</a:t>
            </a:r>
            <a:r>
              <a:rPr lang="en-US" sz="1400" dirty="0" smtClean="0"/>
              <a:t> </a:t>
            </a:r>
            <a:r>
              <a:rPr lang="en-US" sz="1400" dirty="0" err="1" smtClean="0"/>
              <a:t>để</a:t>
            </a:r>
            <a:r>
              <a:rPr lang="en-US" sz="1400" dirty="0" smtClean="0"/>
              <a:t> </a:t>
            </a:r>
            <a:r>
              <a:rPr lang="en-US" sz="1400" dirty="0" err="1" smtClean="0"/>
              <a:t>theo</a:t>
            </a:r>
            <a:r>
              <a:rPr lang="en-US" sz="1400" dirty="0" smtClean="0"/>
              <a:t> </a:t>
            </a:r>
            <a:r>
              <a:rPr lang="en-US" sz="1400" dirty="0" err="1" smtClean="0"/>
              <a:t>dõi</a:t>
            </a:r>
            <a:r>
              <a:rPr lang="en-US" sz="1400" dirty="0" smtClean="0"/>
              <a:t>, </a:t>
            </a:r>
            <a:r>
              <a:rPr lang="en-US" sz="1400" dirty="0" err="1" smtClean="0"/>
              <a:t>hiển</a:t>
            </a:r>
            <a:r>
              <a:rPr lang="en-US" sz="1400" dirty="0" smtClean="0"/>
              <a:t> </a:t>
            </a:r>
            <a:r>
              <a:rPr lang="en-US" sz="1400" dirty="0" err="1" smtClean="0"/>
              <a:t>thị</a:t>
            </a:r>
            <a:r>
              <a:rPr lang="en-US" sz="1400" dirty="0" smtClean="0"/>
              <a:t> </a:t>
            </a:r>
            <a:r>
              <a:rPr lang="en-US" sz="1400" dirty="0" err="1" smtClean="0"/>
              <a:t>lên</a:t>
            </a:r>
            <a:r>
              <a:rPr lang="en-US" sz="1400" dirty="0" smtClean="0"/>
              <a:t> </a:t>
            </a:r>
            <a:r>
              <a:rPr lang="en-US" sz="1400" dirty="0" err="1" smtClean="0"/>
              <a:t>màn</a:t>
            </a:r>
            <a:r>
              <a:rPr lang="en-US" sz="1400" dirty="0" smtClean="0"/>
              <a:t> </a:t>
            </a:r>
            <a:r>
              <a:rPr lang="en-US" sz="1400" dirty="0" err="1" smtClean="0"/>
              <a:t>hình</a:t>
            </a:r>
            <a:r>
              <a:rPr lang="en-US" sz="1400" dirty="0" smtClean="0"/>
              <a:t> </a:t>
            </a:r>
            <a:r>
              <a:rPr lang="en-US" sz="1400" dirty="0" err="1" smtClean="0"/>
              <a:t>chính</a:t>
            </a:r>
            <a:r>
              <a:rPr lang="en-US" sz="1400" dirty="0" smtClean="0"/>
              <a:t>,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</a:t>
            </a:r>
            <a:r>
              <a:rPr lang="en-US" sz="1400" dirty="0" err="1" smtClean="0"/>
              <a:t>báo</a:t>
            </a:r>
            <a:r>
              <a:rPr lang="en-US" sz="1400" dirty="0" smtClean="0"/>
              <a:t> </a:t>
            </a:r>
            <a:r>
              <a:rPr lang="en-US" sz="1400" dirty="0" err="1" smtClean="0"/>
              <a:t>biến</a:t>
            </a:r>
            <a:r>
              <a:rPr lang="en-US" sz="1400" dirty="0" smtClean="0"/>
              <a:t> </a:t>
            </a:r>
            <a:r>
              <a:rPr lang="en-US" sz="1400" dirty="0" err="1" smtClean="0"/>
              <a:t>động</a:t>
            </a:r>
            <a:endParaRPr lang="en-US" sz="11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2: </a:t>
            </a:r>
          </a:p>
          <a:p>
            <a:pPr lvl="2"/>
            <a:r>
              <a:rPr lang="en-US" sz="1400" b="1" dirty="0" err="1" smtClean="0"/>
              <a:t>Quản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lí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dữ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liệu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người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dùng</a:t>
            </a:r>
            <a:r>
              <a:rPr lang="en-US" sz="1400" dirty="0" smtClean="0"/>
              <a:t>: </a:t>
            </a:r>
            <a:r>
              <a:rPr lang="en-US" sz="1400" dirty="0" err="1" smtClean="0"/>
              <a:t>username,password</a:t>
            </a:r>
            <a:r>
              <a:rPr lang="en-US" sz="1400" dirty="0" smtClean="0"/>
              <a:t>, </a:t>
            </a:r>
            <a:r>
              <a:rPr lang="en-US" sz="1400" dirty="0" err="1" smtClean="0"/>
              <a:t>công</a:t>
            </a:r>
            <a:r>
              <a:rPr lang="en-US" sz="1400" dirty="0" smtClean="0"/>
              <a:t> </a:t>
            </a:r>
            <a:r>
              <a:rPr lang="en-US" sz="1400" dirty="0" err="1" smtClean="0"/>
              <a:t>ty</a:t>
            </a:r>
            <a:r>
              <a:rPr lang="en-US" sz="1400" dirty="0" smtClean="0"/>
              <a:t> </a:t>
            </a:r>
            <a:r>
              <a:rPr lang="en-US" sz="1400" dirty="0" err="1" smtClean="0"/>
              <a:t>muốn</a:t>
            </a:r>
            <a:r>
              <a:rPr lang="en-US" sz="1400" dirty="0" smtClean="0"/>
              <a:t> </a:t>
            </a:r>
            <a:r>
              <a:rPr lang="en-US" sz="1400" dirty="0" err="1" smtClean="0"/>
              <a:t>theo</a:t>
            </a:r>
            <a:r>
              <a:rPr lang="en-US" sz="1400" dirty="0" smtClean="0"/>
              <a:t> </a:t>
            </a:r>
            <a:r>
              <a:rPr lang="en-US" sz="1400" dirty="0" err="1" smtClean="0"/>
              <a:t>dõi</a:t>
            </a:r>
            <a:r>
              <a:rPr lang="en-US" sz="1400" dirty="0" smtClean="0"/>
              <a:t>….</a:t>
            </a:r>
            <a:endParaRPr lang="en-US" sz="11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3: 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b="1" dirty="0" err="1" smtClean="0"/>
              <a:t>Vẽ</a:t>
            </a:r>
            <a:r>
              <a:rPr lang="en-US" sz="1400" b="1" dirty="0" smtClean="0"/>
              <a:t> graph </a:t>
            </a:r>
            <a:r>
              <a:rPr lang="en-US" sz="1400" b="1" dirty="0" err="1" smtClean="0"/>
              <a:t>trực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quan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dữ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liệu</a:t>
            </a:r>
            <a:r>
              <a:rPr lang="en-US" sz="1400" b="1" dirty="0" smtClean="0"/>
              <a:t> </a:t>
            </a:r>
            <a:r>
              <a:rPr lang="en-US" sz="1400" dirty="0" smtClean="0"/>
              <a:t>: </a:t>
            </a:r>
            <a:r>
              <a:rPr lang="en-US" sz="1400" dirty="0" err="1" smtClean="0"/>
              <a:t>Dùng</a:t>
            </a:r>
            <a:r>
              <a:rPr lang="en-US" sz="1400" dirty="0" smtClean="0"/>
              <a:t> graph </a:t>
            </a:r>
            <a:r>
              <a:rPr lang="en-US" sz="1400" dirty="0" err="1" smtClean="0"/>
              <a:t>để</a:t>
            </a:r>
            <a:r>
              <a:rPr lang="en-US" sz="1400" dirty="0" smtClean="0"/>
              <a:t> </a:t>
            </a:r>
            <a:r>
              <a:rPr lang="en-US" sz="1400" dirty="0" err="1" smtClean="0"/>
              <a:t>mô</a:t>
            </a:r>
            <a:r>
              <a:rPr lang="en-US" sz="1400" dirty="0" smtClean="0"/>
              <a:t> </a:t>
            </a:r>
            <a:r>
              <a:rPr lang="en-US" sz="1400" dirty="0" err="1" smtClean="0"/>
              <a:t>tả</a:t>
            </a:r>
            <a:endParaRPr lang="en-US" sz="1400" dirty="0" smtClean="0"/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dữ</a:t>
            </a:r>
            <a:r>
              <a:rPr lang="en-US" sz="1400" dirty="0" smtClean="0"/>
              <a:t> </a:t>
            </a:r>
            <a:r>
              <a:rPr lang="en-US" sz="1400" dirty="0" err="1" smtClean="0"/>
              <a:t>liệu</a:t>
            </a:r>
            <a:r>
              <a:rPr lang="en-US" sz="1400" dirty="0" smtClean="0"/>
              <a:t> </a:t>
            </a:r>
            <a:r>
              <a:rPr lang="en-US" sz="1400" dirty="0" err="1" smtClean="0"/>
              <a:t>theo</a:t>
            </a:r>
            <a:r>
              <a:rPr lang="en-US" sz="1400" dirty="0" smtClean="0"/>
              <a:t> </a:t>
            </a:r>
            <a:r>
              <a:rPr lang="en-US" sz="1400" dirty="0" err="1" smtClean="0"/>
              <a:t>thời</a:t>
            </a:r>
            <a:r>
              <a:rPr lang="en-US" sz="1400" dirty="0" smtClean="0"/>
              <a:t> </a:t>
            </a:r>
            <a:r>
              <a:rPr lang="en-US" sz="1400" dirty="0" err="1" smtClean="0"/>
              <a:t>gian</a:t>
            </a:r>
            <a:endParaRPr lang="en-US" sz="11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4: 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b="1" dirty="0" err="1" smtClean="0"/>
              <a:t>Tuỳ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chọn</a:t>
            </a:r>
            <a:r>
              <a:rPr lang="en-US" sz="1400" dirty="0" smtClean="0"/>
              <a:t>: </a:t>
            </a:r>
            <a:r>
              <a:rPr lang="en-US" sz="1400" dirty="0" err="1" smtClean="0"/>
              <a:t>Tuỳ</a:t>
            </a:r>
            <a:r>
              <a:rPr lang="en-US" sz="1400" dirty="0" smtClean="0"/>
              <a:t> </a:t>
            </a:r>
            <a:r>
              <a:rPr lang="en-US" sz="1400" dirty="0" err="1" smtClean="0"/>
              <a:t>chọn</a:t>
            </a:r>
            <a:r>
              <a:rPr lang="en-US" sz="1400" dirty="0" smtClean="0"/>
              <a:t> </a:t>
            </a:r>
            <a:r>
              <a:rPr lang="en-US" sz="1400" dirty="0" err="1" smtClean="0"/>
              <a:t>giao</a:t>
            </a:r>
            <a:r>
              <a:rPr lang="en-US" sz="1400" dirty="0" smtClean="0"/>
              <a:t> </a:t>
            </a:r>
            <a:r>
              <a:rPr lang="en-US" sz="1400" dirty="0" err="1" smtClean="0"/>
              <a:t>diện</a:t>
            </a:r>
            <a:r>
              <a:rPr lang="en-US" sz="1400" dirty="0" smtClean="0"/>
              <a:t>, </a:t>
            </a:r>
            <a:r>
              <a:rPr lang="en-US" sz="1400" dirty="0" err="1" smtClean="0"/>
              <a:t>màu</a:t>
            </a:r>
            <a:r>
              <a:rPr lang="en-US" sz="1400" dirty="0" smtClean="0"/>
              <a:t> </a:t>
            </a:r>
            <a:r>
              <a:rPr lang="en-US" sz="1400" dirty="0" err="1" smtClean="0"/>
              <a:t>nền</a:t>
            </a:r>
            <a:r>
              <a:rPr lang="en-US" sz="1400" dirty="0" smtClean="0"/>
              <a:t> </a:t>
            </a:r>
            <a:r>
              <a:rPr lang="en-US" sz="1400" dirty="0" err="1" smtClean="0"/>
              <a:t>hiển</a:t>
            </a:r>
            <a:r>
              <a:rPr lang="en-US" sz="1400" dirty="0" smtClean="0"/>
              <a:t> </a:t>
            </a:r>
            <a:r>
              <a:rPr lang="en-US" sz="1400" dirty="0" err="1" smtClean="0"/>
              <a:t>thị</a:t>
            </a:r>
            <a:r>
              <a:rPr lang="en-US" sz="1400" dirty="0" smtClean="0"/>
              <a:t>, </a:t>
            </a:r>
            <a:r>
              <a:rPr lang="en-US" sz="1400" dirty="0" err="1" smtClean="0"/>
              <a:t>cài</a:t>
            </a:r>
            <a:r>
              <a:rPr lang="en-US" sz="1400" dirty="0" smtClean="0"/>
              <a:t> 	</a:t>
            </a:r>
            <a:r>
              <a:rPr lang="en-US" sz="1400" dirty="0" err="1" smtClean="0"/>
              <a:t>đặt</a:t>
            </a:r>
            <a:r>
              <a:rPr lang="en-US" sz="1400" dirty="0" smtClean="0"/>
              <a:t> </a:t>
            </a:r>
            <a:r>
              <a:rPr lang="en-US" sz="1400" dirty="0" err="1" smtClean="0"/>
              <a:t>chung</a:t>
            </a:r>
            <a:endParaRPr lang="en-US" sz="11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5:</a:t>
            </a:r>
          </a:p>
          <a:p>
            <a:pPr lvl="2"/>
            <a:r>
              <a:rPr lang="en-US" sz="1400" b="1" dirty="0" err="1" smtClean="0"/>
              <a:t>Hiển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thị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dữ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liệu</a:t>
            </a:r>
            <a:r>
              <a:rPr lang="en-US" sz="1400" b="1" dirty="0" smtClean="0"/>
              <a:t> :</a:t>
            </a:r>
            <a:r>
              <a:rPr lang="en-US" sz="1400" dirty="0" smtClean="0"/>
              <a:t> </a:t>
            </a:r>
            <a:r>
              <a:rPr lang="en-US" sz="1400" dirty="0" err="1" smtClean="0"/>
              <a:t>Hiện</a:t>
            </a:r>
            <a:r>
              <a:rPr lang="en-US" sz="1400" dirty="0" smtClean="0"/>
              <a:t> </a:t>
            </a:r>
            <a:r>
              <a:rPr lang="en-US" sz="1400" dirty="0" err="1" smtClean="0"/>
              <a:t>thị</a:t>
            </a:r>
            <a:r>
              <a:rPr lang="en-US" sz="1400" dirty="0" smtClean="0"/>
              <a:t> </a:t>
            </a:r>
            <a:r>
              <a:rPr lang="en-US" sz="1400" dirty="0" err="1" smtClean="0"/>
              <a:t>trực</a:t>
            </a:r>
            <a:r>
              <a:rPr lang="en-US" sz="1400" dirty="0" smtClean="0"/>
              <a:t> </a:t>
            </a:r>
            <a:r>
              <a:rPr lang="en-US" sz="1400" dirty="0" err="1" smtClean="0"/>
              <a:t>quan</a:t>
            </a:r>
            <a:r>
              <a:rPr lang="en-US" sz="1400" dirty="0" smtClean="0"/>
              <a:t> </a:t>
            </a:r>
            <a:r>
              <a:rPr lang="en-US" sz="1400" dirty="0" err="1" smtClean="0"/>
              <a:t>dữ</a:t>
            </a:r>
            <a:r>
              <a:rPr lang="en-US" sz="1400" dirty="0" smtClean="0"/>
              <a:t> </a:t>
            </a:r>
            <a:r>
              <a:rPr lang="en-US" sz="1400" dirty="0" err="1" smtClean="0"/>
              <a:t>liệu</a:t>
            </a:r>
            <a:r>
              <a:rPr lang="en-US" sz="1400" dirty="0" smtClean="0"/>
              <a:t> </a:t>
            </a:r>
            <a:r>
              <a:rPr lang="en-US" sz="1400" dirty="0" err="1" smtClean="0"/>
              <a:t>cho</a:t>
            </a:r>
            <a:r>
              <a:rPr lang="en-US" sz="1400" dirty="0" smtClean="0"/>
              <a:t> User </a:t>
            </a:r>
            <a:r>
              <a:rPr lang="en-US" sz="1400" dirty="0" err="1" smtClean="0"/>
              <a:t>về</a:t>
            </a:r>
            <a:r>
              <a:rPr lang="en-US" sz="1400" dirty="0" smtClean="0"/>
              <a:t> </a:t>
            </a:r>
            <a:r>
              <a:rPr lang="en-US" sz="1400" dirty="0" err="1" smtClean="0"/>
              <a:t>thông</a:t>
            </a:r>
            <a:r>
              <a:rPr lang="en-US" sz="1400" dirty="0" smtClean="0"/>
              <a:t> tin </a:t>
            </a:r>
            <a:r>
              <a:rPr lang="en-US" sz="1400" dirty="0" err="1" smtClean="0"/>
              <a:t>của</a:t>
            </a:r>
            <a:r>
              <a:rPr lang="en-US" sz="1400" dirty="0" smtClean="0"/>
              <a:t> </a:t>
            </a:r>
            <a:r>
              <a:rPr lang="en-US" sz="1400" dirty="0" err="1" smtClean="0"/>
              <a:t>mã</a:t>
            </a:r>
            <a:r>
              <a:rPr lang="en-US" sz="1400" dirty="0" smtClean="0"/>
              <a:t> </a:t>
            </a:r>
            <a:r>
              <a:rPr lang="en-US" sz="1400" dirty="0" err="1" smtClean="0"/>
              <a:t>chứng</a:t>
            </a:r>
            <a:r>
              <a:rPr lang="en-US" sz="1400" dirty="0" smtClean="0"/>
              <a:t> </a:t>
            </a:r>
            <a:r>
              <a:rPr lang="en-US" sz="1400" dirty="0" err="1" smtClean="0"/>
              <a:t>khoán</a:t>
            </a:r>
            <a:r>
              <a:rPr lang="en-US" sz="1400" dirty="0" smtClean="0"/>
              <a:t>.</a:t>
            </a:r>
            <a:endParaRPr lang="en-US" sz="1100" dirty="0" smtClean="0"/>
          </a:p>
          <a:p>
            <a:pPr lvl="1">
              <a:buFont typeface="Wingdings" pitchFamily="2" charset="2"/>
              <a:buChar char="ü"/>
            </a:pPr>
            <a:r>
              <a:rPr lang="en-US" sz="1100" b="1" i="1" dirty="0" err="1" smtClean="0"/>
              <a:t>Chức</a:t>
            </a:r>
            <a:r>
              <a:rPr lang="en-US" sz="1100" b="1" i="1" dirty="0" smtClean="0"/>
              <a:t> </a:t>
            </a:r>
            <a:r>
              <a:rPr lang="en-US" sz="1100" b="1" i="1" dirty="0" err="1" smtClean="0"/>
              <a:t>năng</a:t>
            </a:r>
            <a:r>
              <a:rPr lang="en-US" sz="1100" b="1" i="1" dirty="0" smtClean="0"/>
              <a:t> 6: </a:t>
            </a:r>
          </a:p>
          <a:p>
            <a:pPr lvl="2"/>
            <a:r>
              <a:rPr lang="en-US" sz="1400" b="1" dirty="0" err="1" smtClean="0"/>
              <a:t>Tìm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kiếm</a:t>
            </a:r>
            <a:r>
              <a:rPr lang="en-US" sz="1400" b="1" dirty="0" smtClean="0"/>
              <a:t>: </a:t>
            </a:r>
            <a:r>
              <a:rPr lang="en-US" sz="1400" dirty="0" smtClean="0"/>
              <a:t>Cho </a:t>
            </a:r>
            <a:r>
              <a:rPr lang="en-US" sz="1400" dirty="0" err="1" smtClean="0"/>
              <a:t>phép</a:t>
            </a:r>
            <a:r>
              <a:rPr lang="en-US" sz="1400" dirty="0" smtClean="0"/>
              <a:t> </a:t>
            </a:r>
            <a:r>
              <a:rPr lang="en-US" sz="1400" dirty="0" err="1" smtClean="0"/>
              <a:t>người</a:t>
            </a:r>
            <a:r>
              <a:rPr lang="en-US" sz="1400" dirty="0" smtClean="0"/>
              <a:t> </a:t>
            </a:r>
            <a:r>
              <a:rPr lang="en-US" sz="1400" dirty="0" err="1" smtClean="0"/>
              <a:t>dùng</a:t>
            </a:r>
            <a:r>
              <a:rPr lang="en-US" sz="1400" dirty="0" smtClean="0"/>
              <a:t> </a:t>
            </a:r>
            <a:r>
              <a:rPr lang="en-US" sz="1400" dirty="0" err="1" smtClean="0"/>
              <a:t>tìm</a:t>
            </a:r>
            <a:r>
              <a:rPr lang="en-US" sz="1400" dirty="0" smtClean="0"/>
              <a:t> </a:t>
            </a:r>
            <a:r>
              <a:rPr lang="en-US" sz="1400" dirty="0" err="1" smtClean="0"/>
              <a:t>kiếm</a:t>
            </a:r>
            <a:r>
              <a:rPr lang="en-US" sz="1400" dirty="0" smtClean="0"/>
              <a:t> </a:t>
            </a:r>
            <a:r>
              <a:rPr lang="en-US" sz="1400" dirty="0" err="1" smtClean="0"/>
              <a:t>công</a:t>
            </a:r>
            <a:r>
              <a:rPr lang="en-US" sz="1400" dirty="0" smtClean="0"/>
              <a:t> </a:t>
            </a:r>
            <a:r>
              <a:rPr lang="en-US" sz="1400" dirty="0" err="1" smtClean="0"/>
              <a:t>ty</a:t>
            </a:r>
            <a:r>
              <a:rPr lang="en-US" sz="1400" dirty="0" smtClean="0"/>
              <a:t> </a:t>
            </a:r>
            <a:r>
              <a:rPr lang="en-US" sz="1400" dirty="0" err="1" smtClean="0"/>
              <a:t>theo</a:t>
            </a:r>
            <a:r>
              <a:rPr lang="en-US" sz="1400" dirty="0" smtClean="0"/>
              <a:t> </a:t>
            </a:r>
            <a:r>
              <a:rPr lang="en-US" sz="1400" dirty="0" err="1" smtClean="0"/>
              <a:t>mã</a:t>
            </a:r>
            <a:r>
              <a:rPr lang="en-US" sz="1400" dirty="0" smtClean="0"/>
              <a:t> </a:t>
            </a:r>
            <a:r>
              <a:rPr lang="en-US" sz="1400" dirty="0" err="1" smtClean="0"/>
              <a:t>chứng</a:t>
            </a:r>
            <a:r>
              <a:rPr lang="en-US" sz="1400" dirty="0" smtClean="0"/>
              <a:t> </a:t>
            </a:r>
            <a:r>
              <a:rPr lang="en-US" sz="1400" dirty="0" err="1" smtClean="0"/>
              <a:t>khoán</a:t>
            </a:r>
            <a:endParaRPr lang="en-US" sz="1100" dirty="0" smtClean="0"/>
          </a:p>
          <a:p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hevron 22"/>
          <p:cNvSpPr/>
          <p:nvPr/>
        </p:nvSpPr>
        <p:spPr>
          <a:xfrm rot="16200000">
            <a:off x="2110152" y="309198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1160" y="43368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14400" y="590550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3000" y="361950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124200" y="406896"/>
            <a:ext cx="5040560" cy="871180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err="1" smtClean="0"/>
              <a:t>Nhóm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chức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năng</a:t>
            </a:r>
            <a:r>
              <a:rPr lang="en-US" sz="2400" b="1" dirty="0" smtClean="0"/>
              <a:t> front-end:</a:t>
            </a:r>
          </a:p>
          <a:p>
            <a:pPr>
              <a:defRPr/>
            </a:pP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800" y="135255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4495800" y="1047750"/>
            <a:ext cx="3176587" cy="3633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610" name="Picture 2" descr="HÃ¬nh áº£nh cÃ³ liÃªn qu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581150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95055991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1320</Words>
  <Application>Microsoft Office PowerPoint</Application>
  <PresentationFormat>On-screen Show (16:9)</PresentationFormat>
  <Paragraphs>360</Paragraphs>
  <Slides>57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Cover and End Slide Master</vt:lpstr>
      <vt:lpstr>Contents Slide Master</vt:lpstr>
      <vt:lpstr>Section Break Slide Master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san hang ngoai</cp:lastModifiedBy>
  <cp:revision>126</cp:revision>
  <dcterms:created xsi:type="dcterms:W3CDTF">2016-12-05T23:26:54Z</dcterms:created>
  <dcterms:modified xsi:type="dcterms:W3CDTF">2019-06-13T08:23:30Z</dcterms:modified>
</cp:coreProperties>
</file>